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5" r:id="rId2"/>
  </p:sldMasterIdLst>
  <p:notesMasterIdLst>
    <p:notesMasterId r:id="rId26"/>
  </p:notesMasterIdLst>
  <p:sldIdLst>
    <p:sldId id="302" r:id="rId3"/>
    <p:sldId id="276" r:id="rId4"/>
    <p:sldId id="303" r:id="rId5"/>
    <p:sldId id="257" r:id="rId6"/>
    <p:sldId id="294" r:id="rId7"/>
    <p:sldId id="295" r:id="rId8"/>
    <p:sldId id="296" r:id="rId9"/>
    <p:sldId id="297" r:id="rId10"/>
    <p:sldId id="298" r:id="rId11"/>
    <p:sldId id="299" r:id="rId12"/>
    <p:sldId id="264" r:id="rId13"/>
    <p:sldId id="285" r:id="rId14"/>
    <p:sldId id="286" r:id="rId15"/>
    <p:sldId id="300" r:id="rId16"/>
    <p:sldId id="287" r:id="rId17"/>
    <p:sldId id="268" r:id="rId18"/>
    <p:sldId id="288" r:id="rId19"/>
    <p:sldId id="289" r:id="rId20"/>
    <p:sldId id="290" r:id="rId21"/>
    <p:sldId id="291" r:id="rId22"/>
    <p:sldId id="292" r:id="rId23"/>
    <p:sldId id="293" r:id="rId24"/>
    <p:sldId id="301" r:id="rId25"/>
  </p:sldIdLst>
  <p:sldSz cx="9144000" cy="6858000" type="screen4x3"/>
  <p:notesSz cx="6858000" cy="9144000"/>
  <p:defaultTextStyle>
    <a:defPPr>
      <a:defRPr lang="en-US"/>
    </a:defPPr>
    <a:lvl1pPr marL="0" algn="l" defTabSz="914239" rtl="0" eaLnBrk="1" latinLnBrk="0" hangingPunct="1">
      <a:defRPr sz="1800" kern="1200">
        <a:solidFill>
          <a:schemeClr val="tx1"/>
        </a:solidFill>
        <a:latin typeface="+mn-lt"/>
        <a:ea typeface="+mn-ea"/>
        <a:cs typeface="+mn-cs"/>
      </a:defRPr>
    </a:lvl1pPr>
    <a:lvl2pPr marL="457119" algn="l" defTabSz="914239" rtl="0" eaLnBrk="1" latinLnBrk="0" hangingPunct="1">
      <a:defRPr sz="1800" kern="1200">
        <a:solidFill>
          <a:schemeClr val="tx1"/>
        </a:solidFill>
        <a:latin typeface="+mn-lt"/>
        <a:ea typeface="+mn-ea"/>
        <a:cs typeface="+mn-cs"/>
      </a:defRPr>
    </a:lvl2pPr>
    <a:lvl3pPr marL="914239" algn="l" defTabSz="914239" rtl="0" eaLnBrk="1" latinLnBrk="0" hangingPunct="1">
      <a:defRPr sz="1800" kern="1200">
        <a:solidFill>
          <a:schemeClr val="tx1"/>
        </a:solidFill>
        <a:latin typeface="+mn-lt"/>
        <a:ea typeface="+mn-ea"/>
        <a:cs typeface="+mn-cs"/>
      </a:defRPr>
    </a:lvl3pPr>
    <a:lvl4pPr marL="1371358" algn="l" defTabSz="914239" rtl="0" eaLnBrk="1" latinLnBrk="0" hangingPunct="1">
      <a:defRPr sz="1800" kern="1200">
        <a:solidFill>
          <a:schemeClr val="tx1"/>
        </a:solidFill>
        <a:latin typeface="+mn-lt"/>
        <a:ea typeface="+mn-ea"/>
        <a:cs typeface="+mn-cs"/>
      </a:defRPr>
    </a:lvl4pPr>
    <a:lvl5pPr marL="1828477" algn="l" defTabSz="914239" rtl="0" eaLnBrk="1" latinLnBrk="0" hangingPunct="1">
      <a:defRPr sz="1800" kern="1200">
        <a:solidFill>
          <a:schemeClr val="tx1"/>
        </a:solidFill>
        <a:latin typeface="+mn-lt"/>
        <a:ea typeface="+mn-ea"/>
        <a:cs typeface="+mn-cs"/>
      </a:defRPr>
    </a:lvl5pPr>
    <a:lvl6pPr marL="2285596" algn="l" defTabSz="914239" rtl="0" eaLnBrk="1" latinLnBrk="0" hangingPunct="1">
      <a:defRPr sz="1800" kern="1200">
        <a:solidFill>
          <a:schemeClr val="tx1"/>
        </a:solidFill>
        <a:latin typeface="+mn-lt"/>
        <a:ea typeface="+mn-ea"/>
        <a:cs typeface="+mn-cs"/>
      </a:defRPr>
    </a:lvl6pPr>
    <a:lvl7pPr marL="2742716" algn="l" defTabSz="914239" rtl="0" eaLnBrk="1" latinLnBrk="0" hangingPunct="1">
      <a:defRPr sz="1800" kern="1200">
        <a:solidFill>
          <a:schemeClr val="tx1"/>
        </a:solidFill>
        <a:latin typeface="+mn-lt"/>
        <a:ea typeface="+mn-ea"/>
        <a:cs typeface="+mn-cs"/>
      </a:defRPr>
    </a:lvl7pPr>
    <a:lvl8pPr marL="3199835" algn="l" defTabSz="914239" rtl="0" eaLnBrk="1" latinLnBrk="0" hangingPunct="1">
      <a:defRPr sz="1800" kern="1200">
        <a:solidFill>
          <a:schemeClr val="tx1"/>
        </a:solidFill>
        <a:latin typeface="+mn-lt"/>
        <a:ea typeface="+mn-ea"/>
        <a:cs typeface="+mn-cs"/>
      </a:defRPr>
    </a:lvl8pPr>
    <a:lvl9pPr marL="3656954" algn="l" defTabSz="914239"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4020" autoAdjust="0"/>
  </p:normalViewPr>
  <p:slideViewPr>
    <p:cSldViewPr>
      <p:cViewPr>
        <p:scale>
          <a:sx n="100" d="100"/>
          <a:sy n="100" d="100"/>
        </p:scale>
        <p:origin x="-96" y="-66"/>
      </p:cViewPr>
      <p:guideLst>
        <p:guide orient="horz" pos="2160"/>
        <p:guide pos="2880"/>
      </p:guideLst>
    </p:cSldViewPr>
  </p:slideViewPr>
  <p:notesTextViewPr>
    <p:cViewPr>
      <p:scale>
        <a:sx n="1" d="1"/>
        <a:sy n="1" d="1"/>
      </p:scale>
      <p:origin x="0" y="0"/>
    </p:cViewPr>
  </p:notesTextViewPr>
  <p:sorterViewPr>
    <p:cViewPr>
      <p:scale>
        <a:sx n="50" d="100"/>
        <a:sy n="5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0D09F9B-43D5-477B-B027-E7CF758D9120}" type="datetimeFigureOut">
              <a:rPr lang="en-GB" smtClean="0"/>
              <a:t>15/12/2014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003C1D-A3BD-442B-A928-A2702CD40E4F}" type="slidenum">
              <a:rPr lang="en-GB" smtClean="0"/>
              <a:t>‹#›</a:t>
            </a:fld>
            <a:endParaRPr lang="en-GB"/>
          </a:p>
        </p:txBody>
      </p:sp>
    </p:spTree>
    <p:extLst>
      <p:ext uri="{BB962C8B-B14F-4D97-AF65-F5344CB8AC3E}">
        <p14:creationId xmlns:p14="http://schemas.microsoft.com/office/powerpoint/2010/main" val="2232216714"/>
      </p:ext>
    </p:extLst>
  </p:cSld>
  <p:clrMap bg1="lt1" tx1="dk1" bg2="lt2" tx2="dk2" accent1="accent1" accent2="accent2" accent3="accent3" accent4="accent4" accent5="accent5" accent6="accent6" hlink="hlink" folHlink="folHlink"/>
  <p:notesStyle>
    <a:lvl1pPr marL="0" algn="l" defTabSz="914239" rtl="0" eaLnBrk="1" latinLnBrk="0" hangingPunct="1">
      <a:defRPr sz="1200" kern="1200">
        <a:solidFill>
          <a:schemeClr val="tx1"/>
        </a:solidFill>
        <a:latin typeface="+mn-lt"/>
        <a:ea typeface="+mn-ea"/>
        <a:cs typeface="+mn-cs"/>
      </a:defRPr>
    </a:lvl1pPr>
    <a:lvl2pPr marL="457119" algn="l" defTabSz="914239" rtl="0" eaLnBrk="1" latinLnBrk="0" hangingPunct="1">
      <a:defRPr sz="1200" kern="1200">
        <a:solidFill>
          <a:schemeClr val="tx1"/>
        </a:solidFill>
        <a:latin typeface="+mn-lt"/>
        <a:ea typeface="+mn-ea"/>
        <a:cs typeface="+mn-cs"/>
      </a:defRPr>
    </a:lvl2pPr>
    <a:lvl3pPr marL="914239" algn="l" defTabSz="914239" rtl="0" eaLnBrk="1" latinLnBrk="0" hangingPunct="1">
      <a:defRPr sz="1200" kern="1200">
        <a:solidFill>
          <a:schemeClr val="tx1"/>
        </a:solidFill>
        <a:latin typeface="+mn-lt"/>
        <a:ea typeface="+mn-ea"/>
        <a:cs typeface="+mn-cs"/>
      </a:defRPr>
    </a:lvl3pPr>
    <a:lvl4pPr marL="1371358" algn="l" defTabSz="914239" rtl="0" eaLnBrk="1" latinLnBrk="0" hangingPunct="1">
      <a:defRPr sz="1200" kern="1200">
        <a:solidFill>
          <a:schemeClr val="tx1"/>
        </a:solidFill>
        <a:latin typeface="+mn-lt"/>
        <a:ea typeface="+mn-ea"/>
        <a:cs typeface="+mn-cs"/>
      </a:defRPr>
    </a:lvl4pPr>
    <a:lvl5pPr marL="1828477" algn="l" defTabSz="914239" rtl="0" eaLnBrk="1" latinLnBrk="0" hangingPunct="1">
      <a:defRPr sz="1200" kern="1200">
        <a:solidFill>
          <a:schemeClr val="tx1"/>
        </a:solidFill>
        <a:latin typeface="+mn-lt"/>
        <a:ea typeface="+mn-ea"/>
        <a:cs typeface="+mn-cs"/>
      </a:defRPr>
    </a:lvl5pPr>
    <a:lvl6pPr marL="2285596" algn="l" defTabSz="914239" rtl="0" eaLnBrk="1" latinLnBrk="0" hangingPunct="1">
      <a:defRPr sz="1200" kern="1200">
        <a:solidFill>
          <a:schemeClr val="tx1"/>
        </a:solidFill>
        <a:latin typeface="+mn-lt"/>
        <a:ea typeface="+mn-ea"/>
        <a:cs typeface="+mn-cs"/>
      </a:defRPr>
    </a:lvl6pPr>
    <a:lvl7pPr marL="2742716" algn="l" defTabSz="914239" rtl="0" eaLnBrk="1" latinLnBrk="0" hangingPunct="1">
      <a:defRPr sz="1200" kern="1200">
        <a:solidFill>
          <a:schemeClr val="tx1"/>
        </a:solidFill>
        <a:latin typeface="+mn-lt"/>
        <a:ea typeface="+mn-ea"/>
        <a:cs typeface="+mn-cs"/>
      </a:defRPr>
    </a:lvl7pPr>
    <a:lvl8pPr marL="3199835" algn="l" defTabSz="914239" rtl="0" eaLnBrk="1" latinLnBrk="0" hangingPunct="1">
      <a:defRPr sz="1200" kern="1200">
        <a:solidFill>
          <a:schemeClr val="tx1"/>
        </a:solidFill>
        <a:latin typeface="+mn-lt"/>
        <a:ea typeface="+mn-ea"/>
        <a:cs typeface="+mn-cs"/>
      </a:defRPr>
    </a:lvl8pPr>
    <a:lvl9pPr marL="3656954" algn="l" defTabSz="914239"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937A789-21FC-4C7C-9334-C45E02D51C06}" type="slidenum">
              <a:rPr lang="en-US" altLang="en-US" smtClean="0"/>
              <a:pPr eaLnBrk="1" hangingPunct="1"/>
              <a:t>1</a:t>
            </a:fld>
            <a:endParaRPr lang="en-US" altLang="en-US" smtClean="0"/>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Rot="1" noChangeAspect="1" noChangeArrowheads="1" noTextEdit="1"/>
          </p:cNvSpPr>
          <p:nvPr>
            <p:ph type="sldImg"/>
          </p:nvPr>
        </p:nvSpPr>
        <p:spPr>
          <a:xfrm>
            <a:off x="1143000" y="685800"/>
            <a:ext cx="4572000" cy="3429000"/>
          </a:xfrm>
          <a:ln/>
        </p:spPr>
      </p:sp>
      <p:sp>
        <p:nvSpPr>
          <p:cNvPr id="2969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If this was depicted graphically, it would look like a triangle on its head, with long explanations eventually leading to the point.</a:t>
            </a:r>
          </a:p>
          <a:p>
            <a:pPr marL="171450" indent="-171450">
              <a:buFont typeface="Arial" panose="020B0604020202020204" pitchFamily="34" charset="0"/>
              <a:buChar char="•"/>
            </a:pPr>
            <a:endParaRPr lang="en-US" sz="1200" b="0" i="0" u="none" strike="noStrike" kern="1200" baseline="0" dirty="0" smtClean="0">
              <a:solidFill>
                <a:schemeClr val="tx1"/>
              </a:solidFill>
              <a:latin typeface="+mn-lt"/>
              <a:ea typeface="+mn-ea"/>
              <a:cs typeface="+mn-cs"/>
            </a:endParaRP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However, people do not listen or hear in the same way. We tend to listen when our attention is grabbed quickly and focus is achieved. Once we are interested, we will listen to the explanation and other nuances. This becomes even more important in a world transformed by technology for communications. Listeners, including experts listening to other experts, are inundated with competing information.</a:t>
            </a:r>
          </a:p>
          <a:p>
            <a:endParaRPr lang="en-US" sz="1200" b="0" i="0" u="none" strike="noStrike" kern="1200" baseline="0" dirty="0" smtClean="0">
              <a:solidFill>
                <a:schemeClr val="tx1"/>
              </a:solidFill>
              <a:latin typeface="+mn-lt"/>
              <a:ea typeface="+mn-ea"/>
              <a:cs typeface="+mn-cs"/>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Rot="1" noChangeAspect="1" noChangeArrowheads="1" noTextEdit="1"/>
          </p:cNvSpPr>
          <p:nvPr>
            <p:ph type="sldImg"/>
          </p:nvPr>
        </p:nvSpPr>
        <p:spPr>
          <a:xfrm>
            <a:off x="1143000" y="685800"/>
            <a:ext cx="4572000" cy="3429000"/>
          </a:xfrm>
          <a:ln/>
        </p:spPr>
      </p:sp>
      <p:sp>
        <p:nvSpPr>
          <p:cNvPr id="3072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We need to get to our point as fast as possible and explain the supporting information and nuances incrementally and in a decreasing order of relevance and importance to our audience. </a:t>
            </a:r>
          </a:p>
          <a:p>
            <a:pPr marL="171450" indent="-171450">
              <a:buFont typeface="Arial" panose="020B0604020202020204" pitchFamily="34" charset="0"/>
              <a:buChar char="•"/>
            </a:pPr>
            <a:endParaRPr lang="en-US" sz="1200" b="0" i="0" u="none" strike="noStrike" kern="1200" baseline="0" dirty="0" smtClean="0">
              <a:solidFill>
                <a:schemeClr val="tx1"/>
              </a:solidFill>
              <a:latin typeface="+mn-lt"/>
              <a:ea typeface="+mn-ea"/>
              <a:cs typeface="+mn-cs"/>
            </a:endParaRP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Graphically, we would turn the triangle mentioned above so the point is at the top. The POINT is a basic, common-sense and essential communications tip.</a:t>
            </a:r>
            <a:endParaRPr lang="en-US" altLang="en-US" dirty="0" smtClean="0"/>
          </a:p>
          <a:p>
            <a:endParaRPr lang="en-US" altLang="en-US"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Rot="1" noChangeAspect="1" noChangeArrowheads="1" noTextEdit="1"/>
          </p:cNvSpPr>
          <p:nvPr>
            <p:ph type="sldImg"/>
          </p:nvPr>
        </p:nvSpPr>
        <p:spPr>
          <a:xfrm>
            <a:off x="1143000" y="685800"/>
            <a:ext cx="4572000" cy="3429000"/>
          </a:xfrm>
          <a:ln/>
        </p:spPr>
      </p:sp>
      <p:sp>
        <p:nvSpPr>
          <p:cNvPr id="1741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smtClean="0"/>
              <a:t>Our audiences comprise of many different people</a:t>
            </a:r>
            <a:r>
              <a:rPr lang="en-US" altLang="en-US" baseline="0" dirty="0" smtClean="0"/>
              <a:t> with very busy lives.  Few people have the luxury to search for information that they need and may not always tune into what you think is important.  THEY MUST CLEARLY see why your information is important to them NOW or they will simply focus on what matters are important to them NOW… making dinner, taking care of children, attending to their jobs, etc.</a:t>
            </a:r>
            <a:endParaRPr lang="en-US" altLang="en-US"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2"/>
          <p:cNvSpPr>
            <a:spLocks noGrp="1" noRot="1" noChangeAspect="1" noChangeArrowheads="1" noTextEdit="1"/>
          </p:cNvSpPr>
          <p:nvPr>
            <p:ph type="sldImg"/>
          </p:nvPr>
        </p:nvSpPr>
        <p:spPr>
          <a:xfrm>
            <a:off x="1143000" y="685800"/>
            <a:ext cx="4572000" cy="3429000"/>
          </a:xfrm>
          <a:ln/>
        </p:spPr>
      </p:sp>
      <p:sp>
        <p:nvSpPr>
          <p:cNvPr id="16998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sv-SE" dirty="0" smtClean="0">
                <a:latin typeface="Arial" charset="0"/>
                <a:cs typeface="Arial" charset="0"/>
              </a:rPr>
              <a:t>The information</a:t>
            </a:r>
            <a:r>
              <a:rPr lang="en-US" altLang="sv-SE" baseline="0" dirty="0" smtClean="0">
                <a:latin typeface="Arial" charset="0"/>
                <a:cs typeface="Arial" charset="0"/>
              </a:rPr>
              <a:t> that you design for your audience must clearly depict the benefit of the actions your asking your audience to take.  If they don’t see the benefit – if it’s not clearly articulated to them… they likely won’t attend to your message and likely will not follow your recommendations.</a:t>
            </a:r>
            <a:endParaRPr lang="en-US" altLang="sv-SE" dirty="0" smtClean="0">
              <a:latin typeface="Arial" charset="0"/>
              <a:cs typeface="Arial"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Rot="1" noChangeAspect="1" noChangeArrowheads="1" noTextEdit="1"/>
          </p:cNvSpPr>
          <p:nvPr>
            <p:ph type="sldImg"/>
          </p:nvPr>
        </p:nvSpPr>
        <p:spPr>
          <a:xfrm>
            <a:off x="1143000" y="685800"/>
            <a:ext cx="4572000" cy="3429000"/>
          </a:xfrm>
          <a:ln/>
        </p:spPr>
      </p:sp>
      <p:sp>
        <p:nvSpPr>
          <p:cNvPr id="1945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a:r>
              <a:rPr lang="en-GB" altLang="en-US" dirty="0" smtClean="0"/>
              <a:t>Too much out there:</a:t>
            </a:r>
          </a:p>
          <a:p>
            <a:pPr marL="171450" lvl="0" indent="-171450" algn="l">
              <a:buFont typeface="Arial" panose="020B0604020202020204" pitchFamily="34" charset="0"/>
              <a:buChar char="•"/>
            </a:pPr>
            <a:r>
              <a:rPr lang="en-GB" altLang="en-US" dirty="0" smtClean="0"/>
              <a:t>information</a:t>
            </a:r>
          </a:p>
          <a:p>
            <a:pPr marL="171450" lvl="0" indent="-171450" algn="l">
              <a:buFont typeface="Arial" panose="020B0604020202020204" pitchFamily="34" charset="0"/>
              <a:buChar char="•"/>
            </a:pPr>
            <a:r>
              <a:rPr lang="en-GB" altLang="en-US" dirty="0" smtClean="0"/>
              <a:t>sources</a:t>
            </a:r>
          </a:p>
          <a:p>
            <a:pPr marL="171450" lvl="0" indent="-171450" algn="l">
              <a:buFont typeface="Arial" panose="020B0604020202020204" pitchFamily="34" charset="0"/>
              <a:buChar char="•"/>
            </a:pPr>
            <a:r>
              <a:rPr lang="en-GB" altLang="en-US" dirty="0" smtClean="0"/>
              <a:t>contradictions</a:t>
            </a:r>
          </a:p>
          <a:p>
            <a:pPr marL="171450" lvl="0" indent="-171450" algn="l">
              <a:buFont typeface="Arial" panose="020B0604020202020204" pitchFamily="34" charset="0"/>
              <a:buChar char="•"/>
            </a:pPr>
            <a:r>
              <a:rPr lang="en-GB" altLang="en-US" dirty="0" smtClean="0"/>
              <a:t>distractions</a:t>
            </a:r>
          </a:p>
          <a:p>
            <a:pPr algn="l"/>
            <a:endParaRPr lang="en-GB" altLang="en-US" dirty="0" smtClean="0"/>
          </a:p>
          <a:p>
            <a:pPr algn="l"/>
            <a:r>
              <a:rPr lang="en-GB" altLang="en-US" dirty="0" smtClean="0"/>
              <a:t>Amplifiers:</a:t>
            </a:r>
          </a:p>
          <a:p>
            <a:pPr marL="171450" indent="-171450" algn="l">
              <a:buFont typeface="Arial" panose="020B0604020202020204" pitchFamily="34" charset="0"/>
              <a:buChar char="•"/>
            </a:pPr>
            <a:r>
              <a:rPr lang="en-GB" altLang="en-US" dirty="0" smtClean="0"/>
              <a:t>Media</a:t>
            </a:r>
          </a:p>
          <a:p>
            <a:pPr marL="171450" indent="-171450" algn="l">
              <a:buFont typeface="Arial" panose="020B0604020202020204" pitchFamily="34" charset="0"/>
              <a:buChar char="•"/>
            </a:pPr>
            <a:r>
              <a:rPr lang="en-GB" altLang="en-US" dirty="0" smtClean="0"/>
              <a:t>Politicians</a:t>
            </a:r>
            <a:endParaRPr lang="en-GB" altLang="en-US" baseline="0" dirty="0" smtClean="0"/>
          </a:p>
          <a:p>
            <a:pPr marL="171450" indent="-171450" algn="l">
              <a:buFont typeface="Arial" panose="020B0604020202020204" pitchFamily="34" charset="0"/>
              <a:buChar char="•"/>
            </a:pPr>
            <a:r>
              <a:rPr lang="en-GB" altLang="en-US" dirty="0" smtClean="0"/>
              <a:t>Lobbyists</a:t>
            </a:r>
          </a:p>
          <a:p>
            <a:pPr marL="171450" indent="-171450" algn="l">
              <a:buFont typeface="Arial" panose="020B0604020202020204" pitchFamily="34" charset="0"/>
              <a:buChar char="•"/>
            </a:pPr>
            <a:r>
              <a:rPr lang="en-GB" altLang="en-US" dirty="0" smtClean="0"/>
              <a:t>private sector</a:t>
            </a:r>
          </a:p>
          <a:p>
            <a:pPr algn="l"/>
            <a:endParaRPr lang="en-GB" altLang="en-US" dirty="0" smtClean="0"/>
          </a:p>
          <a:p>
            <a:pPr algn="l"/>
            <a:r>
              <a:rPr lang="en-GB" altLang="en-US" dirty="0" smtClean="0"/>
              <a:t>Erosion of trust</a:t>
            </a:r>
          </a:p>
          <a:p>
            <a:pPr marL="171450" lvl="0" indent="-171450" algn="l">
              <a:buFont typeface="Arial" panose="020B0604020202020204" pitchFamily="34" charset="0"/>
              <a:buChar char="•"/>
            </a:pPr>
            <a:r>
              <a:rPr lang="en-GB" altLang="en-US" dirty="0" smtClean="0"/>
              <a:t>Health experts</a:t>
            </a:r>
          </a:p>
          <a:p>
            <a:pPr marL="171450" lvl="0" indent="-171450" algn="l">
              <a:buFont typeface="Arial" panose="020B0604020202020204" pitchFamily="34" charset="0"/>
              <a:buChar char="•"/>
            </a:pPr>
            <a:r>
              <a:rPr lang="en-GB" altLang="en-US" dirty="0" smtClean="0"/>
              <a:t>Institutions</a:t>
            </a:r>
          </a:p>
          <a:p>
            <a:pPr marL="171450" lvl="0" indent="-171450" algn="l">
              <a:buFont typeface="Arial" panose="020B0604020202020204" pitchFamily="34" charset="0"/>
              <a:buChar char="•"/>
            </a:pPr>
            <a:r>
              <a:rPr lang="en-GB" altLang="en-US" dirty="0" smtClean="0"/>
              <a:t>Governments</a:t>
            </a:r>
          </a:p>
          <a:p>
            <a:pPr marL="171450" lvl="0" indent="-171450" algn="l">
              <a:buFont typeface="Arial" panose="020B0604020202020204" pitchFamily="34" charset="0"/>
              <a:buChar char="•"/>
            </a:pPr>
            <a:endParaRPr lang="en-GB" altLang="en-US" dirty="0" smtClean="0"/>
          </a:p>
          <a:p>
            <a:pPr marL="0" lvl="0" indent="0" algn="l">
              <a:buFont typeface="Arial" panose="020B0604020202020204" pitchFamily="34" charset="0"/>
              <a:buNone/>
            </a:pPr>
            <a:r>
              <a:rPr lang="en-GB" altLang="en-US" dirty="0" smtClean="0"/>
              <a:t>With all of this information</a:t>
            </a:r>
            <a:r>
              <a:rPr lang="en-GB" altLang="en-US" baseline="0" dirty="0" smtClean="0"/>
              <a:t> invading the attention of our target audiences, it’s critical that we understand as much as possible about our target audiences, where they get their trusted information from and what their opinions are about the topic that we’re trying to communicate to them.</a:t>
            </a:r>
            <a:endParaRPr lang="en-GB" altLang="en-US" dirty="0" smtClean="0"/>
          </a:p>
          <a:p>
            <a:endParaRPr lang="en-GB" altLang="en-US" dirty="0" smtClean="0"/>
          </a:p>
          <a:p>
            <a:endParaRPr lang="en-US" altLang="en-US" dirty="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txBox="1">
            <a:spLocks noGrp="1" noChangeArrowheads="1"/>
          </p:cNvSpPr>
          <p:nvPr/>
        </p:nvSpPr>
        <p:spPr bwMode="auto">
          <a:xfrm>
            <a:off x="1" y="0"/>
            <a:ext cx="2974357" cy="4588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15" tIns="45507" rIns="91015" bIns="45507"/>
          <a:lstStyle>
            <a:lvl1pPr algn="r" defTabSz="927100" rtl="1" eaLnBrk="0" hangingPunct="0">
              <a:spcBef>
                <a:spcPct val="30000"/>
              </a:spcBef>
              <a:defRPr sz="1200">
                <a:solidFill>
                  <a:schemeClr val="tx1"/>
                </a:solidFill>
                <a:latin typeface="Arial" pitchFamily="34" charset="0"/>
                <a:cs typeface="Arial" pitchFamily="34" charset="0"/>
              </a:defRPr>
            </a:lvl1pPr>
            <a:lvl2pPr marL="742950" indent="-285750" algn="r" defTabSz="927100" rtl="1" eaLnBrk="0" hangingPunct="0">
              <a:spcBef>
                <a:spcPct val="30000"/>
              </a:spcBef>
              <a:defRPr sz="1200">
                <a:solidFill>
                  <a:schemeClr val="tx1"/>
                </a:solidFill>
                <a:latin typeface="Arial" pitchFamily="34" charset="0"/>
                <a:cs typeface="Arial" pitchFamily="34" charset="0"/>
              </a:defRPr>
            </a:lvl2pPr>
            <a:lvl3pPr marL="1143000" indent="-228600" algn="r" defTabSz="927100" rtl="1" eaLnBrk="0" hangingPunct="0">
              <a:spcBef>
                <a:spcPct val="30000"/>
              </a:spcBef>
              <a:defRPr sz="1200">
                <a:solidFill>
                  <a:schemeClr val="tx1"/>
                </a:solidFill>
                <a:latin typeface="Arial" pitchFamily="34" charset="0"/>
                <a:cs typeface="Arial" pitchFamily="34" charset="0"/>
              </a:defRPr>
            </a:lvl3pPr>
            <a:lvl4pPr marL="1600200" indent="-228600" algn="r" defTabSz="927100" rtl="1" eaLnBrk="0" hangingPunct="0">
              <a:spcBef>
                <a:spcPct val="30000"/>
              </a:spcBef>
              <a:defRPr sz="1200">
                <a:solidFill>
                  <a:schemeClr val="tx1"/>
                </a:solidFill>
                <a:latin typeface="Arial" pitchFamily="34" charset="0"/>
                <a:cs typeface="Arial" pitchFamily="34" charset="0"/>
              </a:defRPr>
            </a:lvl4pPr>
            <a:lvl5pPr marL="2057400" indent="-228600" algn="r" defTabSz="927100" rtl="1" eaLnBrk="0" hangingPunct="0">
              <a:spcBef>
                <a:spcPct val="30000"/>
              </a:spcBef>
              <a:defRPr sz="1200">
                <a:solidFill>
                  <a:schemeClr val="tx1"/>
                </a:solidFill>
                <a:latin typeface="Arial" pitchFamily="34" charset="0"/>
                <a:cs typeface="Arial" pitchFamily="34" charset="0"/>
              </a:defRPr>
            </a:lvl5pPr>
            <a:lvl6pPr marL="25146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6pPr>
            <a:lvl7pPr marL="29718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7pPr>
            <a:lvl8pPr marL="34290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8pPr>
            <a:lvl9pPr marL="38862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9pPr>
          </a:lstStyle>
          <a:p>
            <a:pPr algn="l" eaLnBrk="1" hangingPunct="1">
              <a:spcBef>
                <a:spcPct val="0"/>
              </a:spcBef>
              <a:buClrTx/>
              <a:buFontTx/>
              <a:buNone/>
            </a:pPr>
            <a:r>
              <a:rPr lang="en-GB" altLang="en-US"/>
              <a:t>World Health Organization</a:t>
            </a:r>
          </a:p>
        </p:txBody>
      </p:sp>
      <p:sp>
        <p:nvSpPr>
          <p:cNvPr id="20483" name="Rectangle 3"/>
          <p:cNvSpPr txBox="1">
            <a:spLocks noGrp="1" noChangeArrowheads="1"/>
          </p:cNvSpPr>
          <p:nvPr/>
        </p:nvSpPr>
        <p:spPr bwMode="auto">
          <a:xfrm>
            <a:off x="3882010" y="0"/>
            <a:ext cx="2974357" cy="4588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15" tIns="45507" rIns="91015" bIns="45507"/>
          <a:lstStyle>
            <a:lvl1pPr algn="r" defTabSz="927100" rtl="1" eaLnBrk="0" hangingPunct="0">
              <a:spcBef>
                <a:spcPct val="30000"/>
              </a:spcBef>
              <a:defRPr sz="1200">
                <a:solidFill>
                  <a:schemeClr val="tx1"/>
                </a:solidFill>
                <a:latin typeface="Arial" pitchFamily="34" charset="0"/>
                <a:cs typeface="Arial" pitchFamily="34" charset="0"/>
              </a:defRPr>
            </a:lvl1pPr>
            <a:lvl2pPr marL="742950" indent="-285750" algn="r" defTabSz="927100" rtl="1" eaLnBrk="0" hangingPunct="0">
              <a:spcBef>
                <a:spcPct val="30000"/>
              </a:spcBef>
              <a:defRPr sz="1200">
                <a:solidFill>
                  <a:schemeClr val="tx1"/>
                </a:solidFill>
                <a:latin typeface="Arial" pitchFamily="34" charset="0"/>
                <a:cs typeface="Arial" pitchFamily="34" charset="0"/>
              </a:defRPr>
            </a:lvl2pPr>
            <a:lvl3pPr marL="1143000" indent="-228600" algn="r" defTabSz="927100" rtl="1" eaLnBrk="0" hangingPunct="0">
              <a:spcBef>
                <a:spcPct val="30000"/>
              </a:spcBef>
              <a:defRPr sz="1200">
                <a:solidFill>
                  <a:schemeClr val="tx1"/>
                </a:solidFill>
                <a:latin typeface="Arial" pitchFamily="34" charset="0"/>
                <a:cs typeface="Arial" pitchFamily="34" charset="0"/>
              </a:defRPr>
            </a:lvl3pPr>
            <a:lvl4pPr marL="1600200" indent="-228600" algn="r" defTabSz="927100" rtl="1" eaLnBrk="0" hangingPunct="0">
              <a:spcBef>
                <a:spcPct val="30000"/>
              </a:spcBef>
              <a:defRPr sz="1200">
                <a:solidFill>
                  <a:schemeClr val="tx1"/>
                </a:solidFill>
                <a:latin typeface="Arial" pitchFamily="34" charset="0"/>
                <a:cs typeface="Arial" pitchFamily="34" charset="0"/>
              </a:defRPr>
            </a:lvl4pPr>
            <a:lvl5pPr marL="2057400" indent="-228600" algn="r" defTabSz="927100" rtl="1" eaLnBrk="0" hangingPunct="0">
              <a:spcBef>
                <a:spcPct val="30000"/>
              </a:spcBef>
              <a:defRPr sz="1200">
                <a:solidFill>
                  <a:schemeClr val="tx1"/>
                </a:solidFill>
                <a:latin typeface="Arial" pitchFamily="34" charset="0"/>
                <a:cs typeface="Arial" pitchFamily="34" charset="0"/>
              </a:defRPr>
            </a:lvl5pPr>
            <a:lvl6pPr marL="25146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6pPr>
            <a:lvl7pPr marL="29718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7pPr>
            <a:lvl8pPr marL="34290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8pPr>
            <a:lvl9pPr marL="38862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buClrTx/>
              <a:buFontTx/>
              <a:buNone/>
            </a:pPr>
            <a:fld id="{058E9659-FD69-4A70-836E-25BADF7BF80C}" type="datetime3">
              <a:rPr lang="en-GB" altLang="en-US"/>
              <a:pPr eaLnBrk="1" hangingPunct="1">
                <a:spcBef>
                  <a:spcPct val="0"/>
                </a:spcBef>
                <a:buClrTx/>
                <a:buFontTx/>
                <a:buNone/>
              </a:pPr>
              <a:t>15 December, 2014</a:t>
            </a:fld>
            <a:endParaRPr lang="en-GB" altLang="en-US"/>
          </a:p>
        </p:txBody>
      </p:sp>
      <p:sp>
        <p:nvSpPr>
          <p:cNvPr id="20484" name="Rectangle 7"/>
          <p:cNvSpPr txBox="1">
            <a:spLocks noGrp="1" noChangeArrowheads="1"/>
          </p:cNvSpPr>
          <p:nvPr/>
        </p:nvSpPr>
        <p:spPr bwMode="auto">
          <a:xfrm>
            <a:off x="3882010" y="8685167"/>
            <a:ext cx="2974357" cy="457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15" tIns="45507" rIns="91015" bIns="45507" anchor="b"/>
          <a:lstStyle>
            <a:lvl1pPr algn="r" defTabSz="927100" rtl="1" eaLnBrk="0" hangingPunct="0">
              <a:spcBef>
                <a:spcPct val="30000"/>
              </a:spcBef>
              <a:defRPr sz="1200">
                <a:solidFill>
                  <a:schemeClr val="tx1"/>
                </a:solidFill>
                <a:latin typeface="Arial" pitchFamily="34" charset="0"/>
                <a:cs typeface="Arial" pitchFamily="34" charset="0"/>
              </a:defRPr>
            </a:lvl1pPr>
            <a:lvl2pPr marL="742950" indent="-285750" algn="r" defTabSz="927100" rtl="1" eaLnBrk="0" hangingPunct="0">
              <a:spcBef>
                <a:spcPct val="30000"/>
              </a:spcBef>
              <a:defRPr sz="1200">
                <a:solidFill>
                  <a:schemeClr val="tx1"/>
                </a:solidFill>
                <a:latin typeface="Arial" pitchFamily="34" charset="0"/>
                <a:cs typeface="Arial" pitchFamily="34" charset="0"/>
              </a:defRPr>
            </a:lvl2pPr>
            <a:lvl3pPr marL="1143000" indent="-228600" algn="r" defTabSz="927100" rtl="1" eaLnBrk="0" hangingPunct="0">
              <a:spcBef>
                <a:spcPct val="30000"/>
              </a:spcBef>
              <a:defRPr sz="1200">
                <a:solidFill>
                  <a:schemeClr val="tx1"/>
                </a:solidFill>
                <a:latin typeface="Arial" pitchFamily="34" charset="0"/>
                <a:cs typeface="Arial" pitchFamily="34" charset="0"/>
              </a:defRPr>
            </a:lvl3pPr>
            <a:lvl4pPr marL="1600200" indent="-228600" algn="r" defTabSz="927100" rtl="1" eaLnBrk="0" hangingPunct="0">
              <a:spcBef>
                <a:spcPct val="30000"/>
              </a:spcBef>
              <a:defRPr sz="1200">
                <a:solidFill>
                  <a:schemeClr val="tx1"/>
                </a:solidFill>
                <a:latin typeface="Arial" pitchFamily="34" charset="0"/>
                <a:cs typeface="Arial" pitchFamily="34" charset="0"/>
              </a:defRPr>
            </a:lvl4pPr>
            <a:lvl5pPr marL="2057400" indent="-228600" algn="r" defTabSz="927100" rtl="1" eaLnBrk="0" hangingPunct="0">
              <a:spcBef>
                <a:spcPct val="30000"/>
              </a:spcBef>
              <a:defRPr sz="1200">
                <a:solidFill>
                  <a:schemeClr val="tx1"/>
                </a:solidFill>
                <a:latin typeface="Arial" pitchFamily="34" charset="0"/>
                <a:cs typeface="Arial" pitchFamily="34" charset="0"/>
              </a:defRPr>
            </a:lvl5pPr>
            <a:lvl6pPr marL="25146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6pPr>
            <a:lvl7pPr marL="29718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7pPr>
            <a:lvl8pPr marL="34290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8pPr>
            <a:lvl9pPr marL="38862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buClrTx/>
              <a:buFontTx/>
              <a:buNone/>
            </a:pPr>
            <a:fld id="{81C14BDE-CF67-4080-9FCB-08650B9BB3D2}" type="slidenum">
              <a:rPr lang="en-GB" altLang="en-US"/>
              <a:pPr eaLnBrk="1" hangingPunct="1">
                <a:spcBef>
                  <a:spcPct val="0"/>
                </a:spcBef>
                <a:buClrTx/>
                <a:buFontTx/>
                <a:buNone/>
              </a:pPr>
              <a:t>18</a:t>
            </a:fld>
            <a:endParaRPr lang="en-GB" altLang="en-US"/>
          </a:p>
        </p:txBody>
      </p:sp>
      <p:sp>
        <p:nvSpPr>
          <p:cNvPr id="20485" name="Rectangle 2"/>
          <p:cNvSpPr>
            <a:spLocks noGrp="1" noRot="1" noChangeAspect="1" noChangeArrowheads="1" noTextEdit="1"/>
          </p:cNvSpPr>
          <p:nvPr>
            <p:ph type="sldImg"/>
          </p:nvPr>
        </p:nvSpPr>
        <p:spPr>
          <a:xfrm>
            <a:off x="1143000" y="685800"/>
            <a:ext cx="4572000" cy="3429000"/>
          </a:xfrm>
          <a:ln/>
        </p:spPr>
      </p:sp>
      <p:sp>
        <p:nvSpPr>
          <p:cNvPr id="20486" name="Rectangle 3"/>
          <p:cNvSpPr>
            <a:spLocks noGrp="1" noChangeArrowheads="1"/>
          </p:cNvSpPr>
          <p:nvPr>
            <p:ph type="body" idx="1"/>
          </p:nvPr>
        </p:nvSpPr>
        <p:spPr>
          <a:xfrm>
            <a:off x="684005" y="4343326"/>
            <a:ext cx="5489991" cy="411465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You need to do a thorough stakeholder analysis before you think of strategy or messages. Your stakeholders can and should be </a:t>
            </a:r>
            <a:r>
              <a:rPr lang="en-US" sz="1200" b="0" i="0" u="none" strike="noStrike" kern="1200" baseline="0" dirty="0" err="1" smtClean="0">
                <a:solidFill>
                  <a:schemeClr val="tx1"/>
                </a:solidFill>
                <a:latin typeface="+mn-lt"/>
                <a:ea typeface="+mn-ea"/>
                <a:cs typeface="+mn-cs"/>
              </a:rPr>
              <a:t>analysed</a:t>
            </a:r>
            <a:r>
              <a:rPr lang="en-US" sz="1200" b="0" i="0" u="none" strike="noStrike" kern="1200" baseline="0" dirty="0" smtClean="0">
                <a:solidFill>
                  <a:schemeClr val="tx1"/>
                </a:solidFill>
                <a:latin typeface="+mn-lt"/>
                <a:ea typeface="+mn-ea"/>
                <a:cs typeface="+mn-cs"/>
              </a:rPr>
              <a:t> in this way:</a:t>
            </a:r>
          </a:p>
          <a:p>
            <a:r>
              <a:rPr lang="en-US" sz="1200" b="1" i="0" u="none" strike="noStrike" kern="1200" baseline="0" dirty="0" smtClean="0">
                <a:solidFill>
                  <a:schemeClr val="tx1"/>
                </a:solidFill>
                <a:latin typeface="+mn-lt"/>
                <a:ea typeface="+mn-ea"/>
                <a:cs typeface="+mn-cs"/>
              </a:rPr>
              <a:t> </a:t>
            </a:r>
          </a:p>
          <a:p>
            <a:r>
              <a:rPr lang="en-US" sz="1200" b="1" i="0" u="none" strike="noStrike" kern="1200" baseline="0" dirty="0" smtClean="0">
                <a:solidFill>
                  <a:schemeClr val="tx1"/>
                </a:solidFill>
                <a:latin typeface="+mn-lt"/>
                <a:ea typeface="+mn-ea"/>
                <a:cs typeface="+mn-cs"/>
              </a:rPr>
              <a:t>Step 1: </a:t>
            </a:r>
            <a:r>
              <a:rPr lang="en-US" sz="1200" b="0" i="0" u="none" strike="noStrike" kern="1200" baseline="0" dirty="0" smtClean="0">
                <a:solidFill>
                  <a:schemeClr val="tx1"/>
                </a:solidFill>
                <a:latin typeface="+mn-lt"/>
                <a:ea typeface="+mn-ea"/>
                <a:cs typeface="+mn-cs"/>
              </a:rPr>
              <a:t>Look at the framework for stakeholder analysis.</a:t>
            </a:r>
          </a:p>
          <a:p>
            <a:r>
              <a:rPr lang="en-US" sz="1200" b="1" i="0" u="none" strike="noStrike" kern="1200" baseline="0" dirty="0" smtClean="0">
                <a:solidFill>
                  <a:schemeClr val="tx1"/>
                </a:solidFill>
                <a:latin typeface="+mn-lt"/>
                <a:ea typeface="+mn-ea"/>
                <a:cs typeface="+mn-cs"/>
              </a:rPr>
              <a:t>Step 2: </a:t>
            </a:r>
            <a:r>
              <a:rPr lang="en-US" sz="1200" b="0" i="0" u="none" strike="noStrike" kern="1200" baseline="0" dirty="0" smtClean="0">
                <a:solidFill>
                  <a:schemeClr val="tx1"/>
                </a:solidFill>
                <a:latin typeface="+mn-lt"/>
                <a:ea typeface="+mn-ea"/>
                <a:cs typeface="+mn-cs"/>
              </a:rPr>
              <a:t>Write your SOCO at the top.</a:t>
            </a:r>
          </a:p>
          <a:p>
            <a:r>
              <a:rPr lang="en-US" sz="1200" b="1" i="0" u="none" strike="noStrike" kern="1200" baseline="0" dirty="0" smtClean="0">
                <a:solidFill>
                  <a:schemeClr val="tx1"/>
                </a:solidFill>
                <a:latin typeface="+mn-lt"/>
                <a:ea typeface="+mn-ea"/>
                <a:cs typeface="+mn-cs"/>
              </a:rPr>
              <a:t>Step 3: </a:t>
            </a:r>
            <a:r>
              <a:rPr lang="en-US" sz="1200" b="0" i="0" u="none" strike="noStrike" kern="1200" baseline="0" dirty="0" smtClean="0">
                <a:solidFill>
                  <a:schemeClr val="tx1"/>
                </a:solidFill>
                <a:latin typeface="+mn-lt"/>
                <a:ea typeface="+mn-ea"/>
                <a:cs typeface="+mn-cs"/>
              </a:rPr>
              <a:t>Look at the X-axis (horizontal) and consider which of your stakeholders are supporting your SOCO (common interest).</a:t>
            </a:r>
          </a:p>
          <a:p>
            <a:r>
              <a:rPr lang="en-US" sz="1200" b="1" i="0" u="none" strike="noStrike" kern="1200" baseline="0" dirty="0" smtClean="0">
                <a:solidFill>
                  <a:schemeClr val="tx1"/>
                </a:solidFill>
                <a:latin typeface="+mn-lt"/>
                <a:ea typeface="+mn-ea"/>
                <a:cs typeface="+mn-cs"/>
              </a:rPr>
              <a:t>Step 4: </a:t>
            </a:r>
            <a:r>
              <a:rPr lang="en-US" sz="1200" b="0" i="0" u="none" strike="noStrike" kern="1200" baseline="0" dirty="0" smtClean="0">
                <a:solidFill>
                  <a:schemeClr val="tx1"/>
                </a:solidFill>
                <a:latin typeface="+mn-lt"/>
                <a:ea typeface="+mn-ea"/>
                <a:cs typeface="+mn-cs"/>
              </a:rPr>
              <a:t>Look at the Y-axis (vertical) and consider how much energy each stakeholder puts to support or block your SOCO.</a:t>
            </a:r>
          </a:p>
          <a:p>
            <a:endParaRPr lang="en-US" sz="1200" b="0" i="0" u="none" strike="noStrike" kern="1200" baseline="0" dirty="0" smtClean="0">
              <a:solidFill>
                <a:schemeClr val="tx1"/>
              </a:solidFill>
              <a:latin typeface="+mn-lt"/>
              <a:ea typeface="+mn-ea"/>
              <a:cs typeface="+mn-cs"/>
            </a:endParaRPr>
          </a:p>
          <a:p>
            <a:r>
              <a:rPr lang="en-US" sz="1200" b="0" i="1" u="none" strike="noStrike" kern="1200" baseline="0" dirty="0" smtClean="0">
                <a:solidFill>
                  <a:schemeClr val="tx1"/>
                </a:solidFill>
                <a:latin typeface="+mn-lt"/>
                <a:ea typeface="+mn-ea"/>
                <a:cs typeface="+mn-cs"/>
              </a:rPr>
              <a:t>Let’s look at some specific examples….</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txBox="1">
            <a:spLocks noGrp="1" noChangeArrowheads="1"/>
          </p:cNvSpPr>
          <p:nvPr/>
        </p:nvSpPr>
        <p:spPr bwMode="auto">
          <a:xfrm>
            <a:off x="1" y="0"/>
            <a:ext cx="2974357" cy="4588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15" tIns="45507" rIns="91015" bIns="45507"/>
          <a:lstStyle>
            <a:lvl1pPr algn="r" defTabSz="927100" rtl="1" eaLnBrk="0" hangingPunct="0">
              <a:spcBef>
                <a:spcPct val="30000"/>
              </a:spcBef>
              <a:defRPr sz="1200">
                <a:solidFill>
                  <a:schemeClr val="tx1"/>
                </a:solidFill>
                <a:latin typeface="Arial" pitchFamily="34" charset="0"/>
                <a:cs typeface="Arial" pitchFamily="34" charset="0"/>
              </a:defRPr>
            </a:lvl1pPr>
            <a:lvl2pPr marL="742950" indent="-285750" algn="r" defTabSz="927100" rtl="1" eaLnBrk="0" hangingPunct="0">
              <a:spcBef>
                <a:spcPct val="30000"/>
              </a:spcBef>
              <a:defRPr sz="1200">
                <a:solidFill>
                  <a:schemeClr val="tx1"/>
                </a:solidFill>
                <a:latin typeface="Arial" pitchFamily="34" charset="0"/>
                <a:cs typeface="Arial" pitchFamily="34" charset="0"/>
              </a:defRPr>
            </a:lvl2pPr>
            <a:lvl3pPr marL="1143000" indent="-228600" algn="r" defTabSz="927100" rtl="1" eaLnBrk="0" hangingPunct="0">
              <a:spcBef>
                <a:spcPct val="30000"/>
              </a:spcBef>
              <a:defRPr sz="1200">
                <a:solidFill>
                  <a:schemeClr val="tx1"/>
                </a:solidFill>
                <a:latin typeface="Arial" pitchFamily="34" charset="0"/>
                <a:cs typeface="Arial" pitchFamily="34" charset="0"/>
              </a:defRPr>
            </a:lvl3pPr>
            <a:lvl4pPr marL="1600200" indent="-228600" algn="r" defTabSz="927100" rtl="1" eaLnBrk="0" hangingPunct="0">
              <a:spcBef>
                <a:spcPct val="30000"/>
              </a:spcBef>
              <a:defRPr sz="1200">
                <a:solidFill>
                  <a:schemeClr val="tx1"/>
                </a:solidFill>
                <a:latin typeface="Arial" pitchFamily="34" charset="0"/>
                <a:cs typeface="Arial" pitchFamily="34" charset="0"/>
              </a:defRPr>
            </a:lvl4pPr>
            <a:lvl5pPr marL="2057400" indent="-228600" algn="r" defTabSz="927100" rtl="1" eaLnBrk="0" hangingPunct="0">
              <a:spcBef>
                <a:spcPct val="30000"/>
              </a:spcBef>
              <a:defRPr sz="1200">
                <a:solidFill>
                  <a:schemeClr val="tx1"/>
                </a:solidFill>
                <a:latin typeface="Arial" pitchFamily="34" charset="0"/>
                <a:cs typeface="Arial" pitchFamily="34" charset="0"/>
              </a:defRPr>
            </a:lvl5pPr>
            <a:lvl6pPr marL="25146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6pPr>
            <a:lvl7pPr marL="29718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7pPr>
            <a:lvl8pPr marL="34290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8pPr>
            <a:lvl9pPr marL="38862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9pPr>
          </a:lstStyle>
          <a:p>
            <a:pPr algn="l" eaLnBrk="1" hangingPunct="1">
              <a:spcBef>
                <a:spcPct val="0"/>
              </a:spcBef>
              <a:buClrTx/>
              <a:buFontTx/>
              <a:buNone/>
            </a:pPr>
            <a:r>
              <a:rPr lang="en-GB" altLang="en-US"/>
              <a:t>World Health Organization</a:t>
            </a:r>
          </a:p>
        </p:txBody>
      </p:sp>
      <p:sp>
        <p:nvSpPr>
          <p:cNvPr id="21507" name="Rectangle 3"/>
          <p:cNvSpPr txBox="1">
            <a:spLocks noGrp="1" noChangeArrowheads="1"/>
          </p:cNvSpPr>
          <p:nvPr/>
        </p:nvSpPr>
        <p:spPr bwMode="auto">
          <a:xfrm>
            <a:off x="3882010" y="0"/>
            <a:ext cx="2974357" cy="4588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15" tIns="45507" rIns="91015" bIns="45507"/>
          <a:lstStyle>
            <a:lvl1pPr algn="r" defTabSz="927100" rtl="1" eaLnBrk="0" hangingPunct="0">
              <a:spcBef>
                <a:spcPct val="30000"/>
              </a:spcBef>
              <a:defRPr sz="1200">
                <a:solidFill>
                  <a:schemeClr val="tx1"/>
                </a:solidFill>
                <a:latin typeface="Arial" pitchFamily="34" charset="0"/>
                <a:cs typeface="Arial" pitchFamily="34" charset="0"/>
              </a:defRPr>
            </a:lvl1pPr>
            <a:lvl2pPr marL="742950" indent="-285750" algn="r" defTabSz="927100" rtl="1" eaLnBrk="0" hangingPunct="0">
              <a:spcBef>
                <a:spcPct val="30000"/>
              </a:spcBef>
              <a:defRPr sz="1200">
                <a:solidFill>
                  <a:schemeClr val="tx1"/>
                </a:solidFill>
                <a:latin typeface="Arial" pitchFamily="34" charset="0"/>
                <a:cs typeface="Arial" pitchFamily="34" charset="0"/>
              </a:defRPr>
            </a:lvl2pPr>
            <a:lvl3pPr marL="1143000" indent="-228600" algn="r" defTabSz="927100" rtl="1" eaLnBrk="0" hangingPunct="0">
              <a:spcBef>
                <a:spcPct val="30000"/>
              </a:spcBef>
              <a:defRPr sz="1200">
                <a:solidFill>
                  <a:schemeClr val="tx1"/>
                </a:solidFill>
                <a:latin typeface="Arial" pitchFamily="34" charset="0"/>
                <a:cs typeface="Arial" pitchFamily="34" charset="0"/>
              </a:defRPr>
            </a:lvl3pPr>
            <a:lvl4pPr marL="1600200" indent="-228600" algn="r" defTabSz="927100" rtl="1" eaLnBrk="0" hangingPunct="0">
              <a:spcBef>
                <a:spcPct val="30000"/>
              </a:spcBef>
              <a:defRPr sz="1200">
                <a:solidFill>
                  <a:schemeClr val="tx1"/>
                </a:solidFill>
                <a:latin typeface="Arial" pitchFamily="34" charset="0"/>
                <a:cs typeface="Arial" pitchFamily="34" charset="0"/>
              </a:defRPr>
            </a:lvl4pPr>
            <a:lvl5pPr marL="2057400" indent="-228600" algn="r" defTabSz="927100" rtl="1" eaLnBrk="0" hangingPunct="0">
              <a:spcBef>
                <a:spcPct val="30000"/>
              </a:spcBef>
              <a:defRPr sz="1200">
                <a:solidFill>
                  <a:schemeClr val="tx1"/>
                </a:solidFill>
                <a:latin typeface="Arial" pitchFamily="34" charset="0"/>
                <a:cs typeface="Arial" pitchFamily="34" charset="0"/>
              </a:defRPr>
            </a:lvl5pPr>
            <a:lvl6pPr marL="25146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6pPr>
            <a:lvl7pPr marL="29718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7pPr>
            <a:lvl8pPr marL="34290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8pPr>
            <a:lvl9pPr marL="38862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buClrTx/>
              <a:buFontTx/>
              <a:buNone/>
            </a:pPr>
            <a:fld id="{8BD8DADB-DA10-4D75-94D7-92E024D8BEF7}" type="datetime3">
              <a:rPr lang="en-GB" altLang="en-US"/>
              <a:pPr eaLnBrk="1" hangingPunct="1">
                <a:spcBef>
                  <a:spcPct val="0"/>
                </a:spcBef>
                <a:buClrTx/>
                <a:buFontTx/>
                <a:buNone/>
              </a:pPr>
              <a:t>15 December, 2014</a:t>
            </a:fld>
            <a:endParaRPr lang="en-GB" altLang="en-US"/>
          </a:p>
        </p:txBody>
      </p:sp>
      <p:sp>
        <p:nvSpPr>
          <p:cNvPr id="21508" name="Rectangle 7"/>
          <p:cNvSpPr txBox="1">
            <a:spLocks noGrp="1" noChangeArrowheads="1"/>
          </p:cNvSpPr>
          <p:nvPr/>
        </p:nvSpPr>
        <p:spPr bwMode="auto">
          <a:xfrm>
            <a:off x="3882010" y="8685167"/>
            <a:ext cx="2974357" cy="457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15" tIns="45507" rIns="91015" bIns="45507" anchor="b"/>
          <a:lstStyle>
            <a:lvl1pPr algn="r" defTabSz="927100" rtl="1" eaLnBrk="0" hangingPunct="0">
              <a:spcBef>
                <a:spcPct val="30000"/>
              </a:spcBef>
              <a:defRPr sz="1200">
                <a:solidFill>
                  <a:schemeClr val="tx1"/>
                </a:solidFill>
                <a:latin typeface="Arial" pitchFamily="34" charset="0"/>
                <a:cs typeface="Arial" pitchFamily="34" charset="0"/>
              </a:defRPr>
            </a:lvl1pPr>
            <a:lvl2pPr marL="742950" indent="-285750" algn="r" defTabSz="927100" rtl="1" eaLnBrk="0" hangingPunct="0">
              <a:spcBef>
                <a:spcPct val="30000"/>
              </a:spcBef>
              <a:defRPr sz="1200">
                <a:solidFill>
                  <a:schemeClr val="tx1"/>
                </a:solidFill>
                <a:latin typeface="Arial" pitchFamily="34" charset="0"/>
                <a:cs typeface="Arial" pitchFamily="34" charset="0"/>
              </a:defRPr>
            </a:lvl2pPr>
            <a:lvl3pPr marL="1143000" indent="-228600" algn="r" defTabSz="927100" rtl="1" eaLnBrk="0" hangingPunct="0">
              <a:spcBef>
                <a:spcPct val="30000"/>
              </a:spcBef>
              <a:defRPr sz="1200">
                <a:solidFill>
                  <a:schemeClr val="tx1"/>
                </a:solidFill>
                <a:latin typeface="Arial" pitchFamily="34" charset="0"/>
                <a:cs typeface="Arial" pitchFamily="34" charset="0"/>
              </a:defRPr>
            </a:lvl3pPr>
            <a:lvl4pPr marL="1600200" indent="-228600" algn="r" defTabSz="927100" rtl="1" eaLnBrk="0" hangingPunct="0">
              <a:spcBef>
                <a:spcPct val="30000"/>
              </a:spcBef>
              <a:defRPr sz="1200">
                <a:solidFill>
                  <a:schemeClr val="tx1"/>
                </a:solidFill>
                <a:latin typeface="Arial" pitchFamily="34" charset="0"/>
                <a:cs typeface="Arial" pitchFamily="34" charset="0"/>
              </a:defRPr>
            </a:lvl4pPr>
            <a:lvl5pPr marL="2057400" indent="-228600" algn="r" defTabSz="927100" rtl="1" eaLnBrk="0" hangingPunct="0">
              <a:spcBef>
                <a:spcPct val="30000"/>
              </a:spcBef>
              <a:defRPr sz="1200">
                <a:solidFill>
                  <a:schemeClr val="tx1"/>
                </a:solidFill>
                <a:latin typeface="Arial" pitchFamily="34" charset="0"/>
                <a:cs typeface="Arial" pitchFamily="34" charset="0"/>
              </a:defRPr>
            </a:lvl5pPr>
            <a:lvl6pPr marL="25146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6pPr>
            <a:lvl7pPr marL="29718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7pPr>
            <a:lvl8pPr marL="34290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8pPr>
            <a:lvl9pPr marL="38862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buClrTx/>
              <a:buFontTx/>
              <a:buNone/>
            </a:pPr>
            <a:fld id="{3C668F48-C648-446D-95E2-842115FA4F4F}" type="slidenum">
              <a:rPr lang="en-GB" altLang="en-US"/>
              <a:pPr eaLnBrk="1" hangingPunct="1">
                <a:spcBef>
                  <a:spcPct val="0"/>
                </a:spcBef>
                <a:buClrTx/>
                <a:buFontTx/>
                <a:buNone/>
              </a:pPr>
              <a:t>19</a:t>
            </a:fld>
            <a:endParaRPr lang="en-GB" altLang="en-US"/>
          </a:p>
        </p:txBody>
      </p:sp>
      <p:sp>
        <p:nvSpPr>
          <p:cNvPr id="21509" name="Rectangle 2"/>
          <p:cNvSpPr>
            <a:spLocks noGrp="1" noRot="1" noChangeAspect="1" noChangeArrowheads="1" noTextEdit="1"/>
          </p:cNvSpPr>
          <p:nvPr>
            <p:ph type="sldImg"/>
          </p:nvPr>
        </p:nvSpPr>
        <p:spPr>
          <a:xfrm>
            <a:off x="1143000" y="685800"/>
            <a:ext cx="4572000" cy="3429000"/>
          </a:xfrm>
          <a:ln/>
        </p:spPr>
      </p:sp>
      <p:sp>
        <p:nvSpPr>
          <p:cNvPr id="21510" name="Rectangle 3"/>
          <p:cNvSpPr>
            <a:spLocks noGrp="1" noChangeArrowheads="1"/>
          </p:cNvSpPr>
          <p:nvPr>
            <p:ph type="body" idx="1"/>
          </p:nvPr>
        </p:nvSpPr>
        <p:spPr>
          <a:xfrm>
            <a:off x="684005" y="4343326"/>
            <a:ext cx="5489991" cy="411465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eaLnBrk="1" hangingPunct="1">
              <a:buFont typeface="Arial" panose="020B0604020202020204" pitchFamily="34" charset="0"/>
              <a:buChar char="•"/>
            </a:pPr>
            <a:r>
              <a:rPr lang="en-US" altLang="en-US" dirty="0" smtClean="0"/>
              <a:t>Considering</a:t>
            </a:r>
            <a:r>
              <a:rPr lang="en-US" altLang="en-US" baseline="0" dirty="0" smtClean="0"/>
              <a:t> the X and Y axis, you may be lucky to have an audience of </a:t>
            </a:r>
            <a:r>
              <a:rPr lang="en-US" altLang="en-US" b="1" baseline="0" dirty="0" smtClean="0"/>
              <a:t>Active Supporters </a:t>
            </a:r>
            <a:r>
              <a:rPr lang="en-US" altLang="en-US" b="0" baseline="0" dirty="0" smtClean="0"/>
              <a:t>or </a:t>
            </a:r>
            <a:r>
              <a:rPr lang="en-US" altLang="en-US" b="1" baseline="0" dirty="0" smtClean="0"/>
              <a:t>Champions.</a:t>
            </a:r>
          </a:p>
          <a:p>
            <a:pPr marL="171450" indent="-171450" eaLnBrk="1" hangingPunct="1">
              <a:buFont typeface="Arial" panose="020B0604020202020204" pitchFamily="34" charset="0"/>
              <a:buChar char="•"/>
            </a:pPr>
            <a:endParaRPr lang="en-US" altLang="en-US" b="1" baseline="0" dirty="0" smtClean="0"/>
          </a:p>
          <a:p>
            <a:pPr marL="171450" indent="-171450" eaLnBrk="1" hangingPunct="1">
              <a:buFont typeface="Arial" panose="020B0604020202020204" pitchFamily="34" charset="0"/>
              <a:buChar char="•"/>
            </a:pPr>
            <a:r>
              <a:rPr lang="en-US" altLang="en-US" b="1" baseline="0" dirty="0" smtClean="0"/>
              <a:t>Champions </a:t>
            </a:r>
            <a:r>
              <a:rPr lang="en-US" altLang="en-US" b="0" baseline="0" dirty="0" smtClean="0"/>
              <a:t>support your communication objective and often do so publicly and vocally.</a:t>
            </a:r>
          </a:p>
          <a:p>
            <a:pPr marL="171450" indent="-171450" eaLnBrk="1" hangingPunct="1">
              <a:buFont typeface="Arial" panose="020B0604020202020204" pitchFamily="34" charset="0"/>
              <a:buChar char="•"/>
            </a:pPr>
            <a:endParaRPr lang="en-US" altLang="en-US" b="0" baseline="0" dirty="0" smtClean="0"/>
          </a:p>
          <a:p>
            <a:pPr marL="171450" indent="-171450">
              <a:buFont typeface="Arial" panose="020B0604020202020204" pitchFamily="34" charset="0"/>
              <a:buChar char="•"/>
            </a:pPr>
            <a:r>
              <a:rPr lang="en-US" altLang="en-US" b="0" baseline="0" dirty="0" smtClean="0"/>
              <a:t>With </a:t>
            </a:r>
            <a:r>
              <a:rPr lang="en-US" altLang="en-US" b="1" baseline="0" dirty="0" smtClean="0"/>
              <a:t>Champions</a:t>
            </a:r>
            <a:r>
              <a:rPr lang="en-US" altLang="en-US" b="0" baseline="0" dirty="0" smtClean="0"/>
              <a:t> your strategy is to </a:t>
            </a:r>
          </a:p>
          <a:p>
            <a:pPr marL="628489" lvl="1" indent="-171450">
              <a:buFont typeface="Arial" panose="020B0604020202020204" pitchFamily="34" charset="0"/>
              <a:buChar char="•"/>
            </a:pPr>
            <a:r>
              <a:rPr lang="en-US" altLang="en-US" b="0" baseline="0" dirty="0" smtClean="0"/>
              <a:t>continue to g</a:t>
            </a:r>
            <a:r>
              <a:rPr lang="en-US" sz="1200" b="0" i="0" u="none" strike="noStrike" kern="1200" baseline="0" dirty="0" smtClean="0">
                <a:solidFill>
                  <a:schemeClr val="tx1"/>
                </a:solidFill>
                <a:latin typeface="+mn-lt"/>
                <a:ea typeface="+mn-ea"/>
                <a:cs typeface="+mn-cs"/>
              </a:rPr>
              <a:t>ive them information</a:t>
            </a:r>
          </a:p>
          <a:p>
            <a:pPr marL="628489" lvl="1"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appreciate and acknowledge their contribution</a:t>
            </a:r>
          </a:p>
          <a:p>
            <a:pPr marL="628489" lvl="1"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let them champion your cause</a:t>
            </a:r>
          </a:p>
          <a:p>
            <a:pPr marL="628489" lvl="1" indent="-171450">
              <a:buFont typeface="Arial" panose="020B0604020202020204" pitchFamily="34" charset="0"/>
              <a:buChar char="•"/>
            </a:pPr>
            <a:endParaRPr lang="en-US" altLang="en-US" sz="1200" b="0" i="0" u="none" strike="noStrike" kern="1200" baseline="0" dirty="0" smtClean="0">
              <a:solidFill>
                <a:schemeClr val="tx1"/>
              </a:solidFill>
              <a:latin typeface="+mn-lt"/>
              <a:ea typeface="+mn-ea"/>
              <a:cs typeface="+mn-cs"/>
            </a:endParaRPr>
          </a:p>
          <a:p>
            <a:pPr marL="171450" lvl="0" indent="-171450">
              <a:buFont typeface="Arial" panose="020B0604020202020204" pitchFamily="34" charset="0"/>
              <a:buChar char="•"/>
            </a:pPr>
            <a:r>
              <a:rPr lang="en-US" altLang="en-US" b="0" i="0" u="none" strike="noStrike" kern="1200" baseline="0" dirty="0" smtClean="0">
                <a:solidFill>
                  <a:schemeClr val="tx1"/>
                </a:solidFill>
                <a:latin typeface="+mn-lt"/>
                <a:ea typeface="+mn-ea"/>
                <a:cs typeface="+mn-cs"/>
              </a:rPr>
              <a:t>Examples of </a:t>
            </a:r>
            <a:r>
              <a:rPr lang="en-US" altLang="en-US" b="1" i="0" u="none" strike="noStrike" kern="1200" baseline="0" dirty="0" smtClean="0">
                <a:solidFill>
                  <a:schemeClr val="tx1"/>
                </a:solidFill>
                <a:latin typeface="+mn-lt"/>
                <a:ea typeface="+mn-ea"/>
                <a:cs typeface="+mn-cs"/>
              </a:rPr>
              <a:t>Champions </a:t>
            </a:r>
            <a:r>
              <a:rPr lang="en-US" altLang="en-US" b="0" i="0" u="none" strike="noStrike" kern="1200" baseline="0" dirty="0" smtClean="0">
                <a:solidFill>
                  <a:schemeClr val="tx1"/>
                </a:solidFill>
                <a:latin typeface="+mn-lt"/>
                <a:ea typeface="+mn-ea"/>
                <a:cs typeface="+mn-cs"/>
              </a:rPr>
              <a:t>are:</a:t>
            </a:r>
          </a:p>
          <a:p>
            <a:pPr marL="628489" lvl="1" indent="-171450">
              <a:buFont typeface="Arial" panose="020B0604020202020204" pitchFamily="34" charset="0"/>
              <a:buChar char="•"/>
            </a:pPr>
            <a:r>
              <a:rPr lang="en-US" altLang="en-US" b="0" i="0" u="none" strike="noStrike" kern="1200" baseline="0" dirty="0" smtClean="0">
                <a:solidFill>
                  <a:schemeClr val="tx1"/>
                </a:solidFill>
                <a:latin typeface="+mn-lt"/>
                <a:ea typeface="+mn-ea"/>
                <a:cs typeface="+mn-cs"/>
              </a:rPr>
              <a:t>Immunization nurses when communicating the need to vaccinate</a:t>
            </a:r>
          </a:p>
          <a:p>
            <a:pPr marL="628489" lvl="1" indent="-171450">
              <a:buFont typeface="Arial" panose="020B0604020202020204" pitchFamily="34" charset="0"/>
              <a:buChar char="•"/>
            </a:pPr>
            <a:r>
              <a:rPr lang="en-US" altLang="en-US" b="0" i="0" u="none" strike="noStrike" kern="1200" baseline="0" dirty="0" smtClean="0">
                <a:solidFill>
                  <a:schemeClr val="tx1"/>
                </a:solidFill>
                <a:latin typeface="+mn-lt"/>
                <a:ea typeface="+mn-ea"/>
                <a:cs typeface="+mn-cs"/>
              </a:rPr>
              <a:t>Discuss other examples with the participants that reflect the local context.</a:t>
            </a:r>
            <a:endParaRPr lang="en-US" altLang="en-US" b="0" dirty="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txBox="1">
            <a:spLocks noGrp="1" noChangeArrowheads="1"/>
          </p:cNvSpPr>
          <p:nvPr/>
        </p:nvSpPr>
        <p:spPr bwMode="auto">
          <a:xfrm>
            <a:off x="1" y="0"/>
            <a:ext cx="2974357" cy="4588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15" tIns="45507" rIns="91015" bIns="45507"/>
          <a:lstStyle>
            <a:lvl1pPr algn="r" defTabSz="927100" rtl="1" eaLnBrk="0" hangingPunct="0">
              <a:spcBef>
                <a:spcPct val="30000"/>
              </a:spcBef>
              <a:defRPr sz="1200">
                <a:solidFill>
                  <a:schemeClr val="tx1"/>
                </a:solidFill>
                <a:latin typeface="Arial" pitchFamily="34" charset="0"/>
                <a:cs typeface="Arial" pitchFamily="34" charset="0"/>
              </a:defRPr>
            </a:lvl1pPr>
            <a:lvl2pPr marL="742950" indent="-285750" algn="r" defTabSz="927100" rtl="1" eaLnBrk="0" hangingPunct="0">
              <a:spcBef>
                <a:spcPct val="30000"/>
              </a:spcBef>
              <a:defRPr sz="1200">
                <a:solidFill>
                  <a:schemeClr val="tx1"/>
                </a:solidFill>
                <a:latin typeface="Arial" pitchFamily="34" charset="0"/>
                <a:cs typeface="Arial" pitchFamily="34" charset="0"/>
              </a:defRPr>
            </a:lvl2pPr>
            <a:lvl3pPr marL="1143000" indent="-228600" algn="r" defTabSz="927100" rtl="1" eaLnBrk="0" hangingPunct="0">
              <a:spcBef>
                <a:spcPct val="30000"/>
              </a:spcBef>
              <a:defRPr sz="1200">
                <a:solidFill>
                  <a:schemeClr val="tx1"/>
                </a:solidFill>
                <a:latin typeface="Arial" pitchFamily="34" charset="0"/>
                <a:cs typeface="Arial" pitchFamily="34" charset="0"/>
              </a:defRPr>
            </a:lvl3pPr>
            <a:lvl4pPr marL="1600200" indent="-228600" algn="r" defTabSz="927100" rtl="1" eaLnBrk="0" hangingPunct="0">
              <a:spcBef>
                <a:spcPct val="30000"/>
              </a:spcBef>
              <a:defRPr sz="1200">
                <a:solidFill>
                  <a:schemeClr val="tx1"/>
                </a:solidFill>
                <a:latin typeface="Arial" pitchFamily="34" charset="0"/>
                <a:cs typeface="Arial" pitchFamily="34" charset="0"/>
              </a:defRPr>
            </a:lvl4pPr>
            <a:lvl5pPr marL="2057400" indent="-228600" algn="r" defTabSz="927100" rtl="1" eaLnBrk="0" hangingPunct="0">
              <a:spcBef>
                <a:spcPct val="30000"/>
              </a:spcBef>
              <a:defRPr sz="1200">
                <a:solidFill>
                  <a:schemeClr val="tx1"/>
                </a:solidFill>
                <a:latin typeface="Arial" pitchFamily="34" charset="0"/>
                <a:cs typeface="Arial" pitchFamily="34" charset="0"/>
              </a:defRPr>
            </a:lvl5pPr>
            <a:lvl6pPr marL="25146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6pPr>
            <a:lvl7pPr marL="29718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7pPr>
            <a:lvl8pPr marL="34290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8pPr>
            <a:lvl9pPr marL="38862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9pPr>
          </a:lstStyle>
          <a:p>
            <a:pPr algn="l" eaLnBrk="1" hangingPunct="1">
              <a:spcBef>
                <a:spcPct val="0"/>
              </a:spcBef>
              <a:buClrTx/>
              <a:buFontTx/>
              <a:buNone/>
            </a:pPr>
            <a:r>
              <a:rPr lang="en-GB" altLang="en-US"/>
              <a:t>World Health Organization</a:t>
            </a:r>
          </a:p>
        </p:txBody>
      </p:sp>
      <p:sp>
        <p:nvSpPr>
          <p:cNvPr id="22531" name="Rectangle 3"/>
          <p:cNvSpPr txBox="1">
            <a:spLocks noGrp="1" noChangeArrowheads="1"/>
          </p:cNvSpPr>
          <p:nvPr/>
        </p:nvSpPr>
        <p:spPr bwMode="auto">
          <a:xfrm>
            <a:off x="3882010" y="0"/>
            <a:ext cx="2974357" cy="4588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15" tIns="45507" rIns="91015" bIns="45507"/>
          <a:lstStyle>
            <a:lvl1pPr algn="r" defTabSz="927100" rtl="1" eaLnBrk="0" hangingPunct="0">
              <a:spcBef>
                <a:spcPct val="30000"/>
              </a:spcBef>
              <a:defRPr sz="1200">
                <a:solidFill>
                  <a:schemeClr val="tx1"/>
                </a:solidFill>
                <a:latin typeface="Arial" pitchFamily="34" charset="0"/>
                <a:cs typeface="Arial" pitchFamily="34" charset="0"/>
              </a:defRPr>
            </a:lvl1pPr>
            <a:lvl2pPr marL="742950" indent="-285750" algn="r" defTabSz="927100" rtl="1" eaLnBrk="0" hangingPunct="0">
              <a:spcBef>
                <a:spcPct val="30000"/>
              </a:spcBef>
              <a:defRPr sz="1200">
                <a:solidFill>
                  <a:schemeClr val="tx1"/>
                </a:solidFill>
                <a:latin typeface="Arial" pitchFamily="34" charset="0"/>
                <a:cs typeface="Arial" pitchFamily="34" charset="0"/>
              </a:defRPr>
            </a:lvl2pPr>
            <a:lvl3pPr marL="1143000" indent="-228600" algn="r" defTabSz="927100" rtl="1" eaLnBrk="0" hangingPunct="0">
              <a:spcBef>
                <a:spcPct val="30000"/>
              </a:spcBef>
              <a:defRPr sz="1200">
                <a:solidFill>
                  <a:schemeClr val="tx1"/>
                </a:solidFill>
                <a:latin typeface="Arial" pitchFamily="34" charset="0"/>
                <a:cs typeface="Arial" pitchFamily="34" charset="0"/>
              </a:defRPr>
            </a:lvl3pPr>
            <a:lvl4pPr marL="1600200" indent="-228600" algn="r" defTabSz="927100" rtl="1" eaLnBrk="0" hangingPunct="0">
              <a:spcBef>
                <a:spcPct val="30000"/>
              </a:spcBef>
              <a:defRPr sz="1200">
                <a:solidFill>
                  <a:schemeClr val="tx1"/>
                </a:solidFill>
                <a:latin typeface="Arial" pitchFamily="34" charset="0"/>
                <a:cs typeface="Arial" pitchFamily="34" charset="0"/>
              </a:defRPr>
            </a:lvl4pPr>
            <a:lvl5pPr marL="2057400" indent="-228600" algn="r" defTabSz="927100" rtl="1" eaLnBrk="0" hangingPunct="0">
              <a:spcBef>
                <a:spcPct val="30000"/>
              </a:spcBef>
              <a:defRPr sz="1200">
                <a:solidFill>
                  <a:schemeClr val="tx1"/>
                </a:solidFill>
                <a:latin typeface="Arial" pitchFamily="34" charset="0"/>
                <a:cs typeface="Arial" pitchFamily="34" charset="0"/>
              </a:defRPr>
            </a:lvl5pPr>
            <a:lvl6pPr marL="25146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6pPr>
            <a:lvl7pPr marL="29718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7pPr>
            <a:lvl8pPr marL="34290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8pPr>
            <a:lvl9pPr marL="38862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buClrTx/>
              <a:buFontTx/>
              <a:buNone/>
            </a:pPr>
            <a:fld id="{F48A7586-AE03-4B36-86BC-BE50CAC64378}" type="datetime3">
              <a:rPr lang="en-GB" altLang="en-US"/>
              <a:pPr eaLnBrk="1" hangingPunct="1">
                <a:spcBef>
                  <a:spcPct val="0"/>
                </a:spcBef>
                <a:buClrTx/>
                <a:buFontTx/>
                <a:buNone/>
              </a:pPr>
              <a:t>15 December, 2014</a:t>
            </a:fld>
            <a:endParaRPr lang="en-GB" altLang="en-US"/>
          </a:p>
        </p:txBody>
      </p:sp>
      <p:sp>
        <p:nvSpPr>
          <p:cNvPr id="22532" name="Rectangle 7"/>
          <p:cNvSpPr txBox="1">
            <a:spLocks noGrp="1" noChangeArrowheads="1"/>
          </p:cNvSpPr>
          <p:nvPr/>
        </p:nvSpPr>
        <p:spPr bwMode="auto">
          <a:xfrm>
            <a:off x="3882010" y="8685167"/>
            <a:ext cx="2974357" cy="457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15" tIns="45507" rIns="91015" bIns="45507" anchor="b"/>
          <a:lstStyle>
            <a:lvl1pPr algn="r" defTabSz="927100" rtl="1" eaLnBrk="0" hangingPunct="0">
              <a:spcBef>
                <a:spcPct val="30000"/>
              </a:spcBef>
              <a:defRPr sz="1200">
                <a:solidFill>
                  <a:schemeClr val="tx1"/>
                </a:solidFill>
                <a:latin typeface="Arial" pitchFamily="34" charset="0"/>
                <a:cs typeface="Arial" pitchFamily="34" charset="0"/>
              </a:defRPr>
            </a:lvl1pPr>
            <a:lvl2pPr marL="742950" indent="-285750" algn="r" defTabSz="927100" rtl="1" eaLnBrk="0" hangingPunct="0">
              <a:spcBef>
                <a:spcPct val="30000"/>
              </a:spcBef>
              <a:defRPr sz="1200">
                <a:solidFill>
                  <a:schemeClr val="tx1"/>
                </a:solidFill>
                <a:latin typeface="Arial" pitchFamily="34" charset="0"/>
                <a:cs typeface="Arial" pitchFamily="34" charset="0"/>
              </a:defRPr>
            </a:lvl2pPr>
            <a:lvl3pPr marL="1143000" indent="-228600" algn="r" defTabSz="927100" rtl="1" eaLnBrk="0" hangingPunct="0">
              <a:spcBef>
                <a:spcPct val="30000"/>
              </a:spcBef>
              <a:defRPr sz="1200">
                <a:solidFill>
                  <a:schemeClr val="tx1"/>
                </a:solidFill>
                <a:latin typeface="Arial" pitchFamily="34" charset="0"/>
                <a:cs typeface="Arial" pitchFamily="34" charset="0"/>
              </a:defRPr>
            </a:lvl3pPr>
            <a:lvl4pPr marL="1600200" indent="-228600" algn="r" defTabSz="927100" rtl="1" eaLnBrk="0" hangingPunct="0">
              <a:spcBef>
                <a:spcPct val="30000"/>
              </a:spcBef>
              <a:defRPr sz="1200">
                <a:solidFill>
                  <a:schemeClr val="tx1"/>
                </a:solidFill>
                <a:latin typeface="Arial" pitchFamily="34" charset="0"/>
                <a:cs typeface="Arial" pitchFamily="34" charset="0"/>
              </a:defRPr>
            </a:lvl4pPr>
            <a:lvl5pPr marL="2057400" indent="-228600" algn="r" defTabSz="927100" rtl="1" eaLnBrk="0" hangingPunct="0">
              <a:spcBef>
                <a:spcPct val="30000"/>
              </a:spcBef>
              <a:defRPr sz="1200">
                <a:solidFill>
                  <a:schemeClr val="tx1"/>
                </a:solidFill>
                <a:latin typeface="Arial" pitchFamily="34" charset="0"/>
                <a:cs typeface="Arial" pitchFamily="34" charset="0"/>
              </a:defRPr>
            </a:lvl5pPr>
            <a:lvl6pPr marL="25146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6pPr>
            <a:lvl7pPr marL="29718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7pPr>
            <a:lvl8pPr marL="34290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8pPr>
            <a:lvl9pPr marL="38862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buClrTx/>
              <a:buFontTx/>
              <a:buNone/>
            </a:pPr>
            <a:fld id="{16A3EA77-70B8-4125-8337-FFDC22277AE3}" type="slidenum">
              <a:rPr lang="en-GB" altLang="en-US"/>
              <a:pPr eaLnBrk="1" hangingPunct="1">
                <a:spcBef>
                  <a:spcPct val="0"/>
                </a:spcBef>
                <a:buClrTx/>
                <a:buFontTx/>
                <a:buNone/>
              </a:pPr>
              <a:t>20</a:t>
            </a:fld>
            <a:endParaRPr lang="en-GB" altLang="en-US"/>
          </a:p>
        </p:txBody>
      </p:sp>
      <p:sp>
        <p:nvSpPr>
          <p:cNvPr id="22533" name="Rectangle 2"/>
          <p:cNvSpPr>
            <a:spLocks noGrp="1" noRot="1" noChangeAspect="1" noChangeArrowheads="1" noTextEdit="1"/>
          </p:cNvSpPr>
          <p:nvPr>
            <p:ph type="sldImg"/>
          </p:nvPr>
        </p:nvSpPr>
        <p:spPr>
          <a:xfrm>
            <a:off x="1143000" y="685800"/>
            <a:ext cx="4572000" cy="3429000"/>
          </a:xfrm>
          <a:ln/>
        </p:spPr>
      </p:sp>
      <p:sp>
        <p:nvSpPr>
          <p:cNvPr id="22534" name="Rectangle 3"/>
          <p:cNvSpPr>
            <a:spLocks noGrp="1" noChangeArrowheads="1"/>
          </p:cNvSpPr>
          <p:nvPr>
            <p:ph type="body" idx="1"/>
          </p:nvPr>
        </p:nvSpPr>
        <p:spPr>
          <a:xfrm>
            <a:off x="684005" y="4343326"/>
            <a:ext cx="5489991" cy="411465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eaLnBrk="1" hangingPunct="1">
              <a:buFont typeface="Arial" panose="020B0604020202020204" pitchFamily="34" charset="0"/>
              <a:buChar char="•"/>
            </a:pPr>
            <a:r>
              <a:rPr lang="en-US" altLang="en-US" dirty="0" smtClean="0"/>
              <a:t>Considering</a:t>
            </a:r>
            <a:r>
              <a:rPr lang="en-US" altLang="en-US" baseline="0" dirty="0" smtClean="0"/>
              <a:t> the X and Y axis, you may have an audience of </a:t>
            </a:r>
            <a:r>
              <a:rPr lang="en-US" altLang="en-US" b="1" baseline="0" dirty="0" smtClean="0"/>
              <a:t>Passive Supporters </a:t>
            </a:r>
            <a:r>
              <a:rPr lang="en-US" altLang="en-US" b="0" baseline="0" dirty="0" smtClean="0"/>
              <a:t>also known as </a:t>
            </a:r>
            <a:r>
              <a:rPr lang="en-US" altLang="en-US" b="1" baseline="0" dirty="0" smtClean="0"/>
              <a:t>Silent Boosters.</a:t>
            </a:r>
          </a:p>
          <a:p>
            <a:pPr marL="171450" indent="-171450" eaLnBrk="1" hangingPunct="1">
              <a:buFont typeface="Arial" panose="020B0604020202020204" pitchFamily="34" charset="0"/>
              <a:buChar char="•"/>
            </a:pPr>
            <a:endParaRPr lang="en-US" altLang="en-US" b="1" baseline="0" dirty="0" smtClean="0"/>
          </a:p>
          <a:p>
            <a:pPr marL="171450" indent="-171450" eaLnBrk="1" hangingPunct="1">
              <a:buFont typeface="Arial" panose="020B0604020202020204" pitchFamily="34" charset="0"/>
              <a:buChar char="•"/>
            </a:pPr>
            <a:r>
              <a:rPr lang="en-US" altLang="en-US" b="1" baseline="0" dirty="0" smtClean="0"/>
              <a:t>Silent Boosters </a:t>
            </a:r>
            <a:r>
              <a:rPr lang="en-US" altLang="en-US" b="0" baseline="0" dirty="0" smtClean="0"/>
              <a:t>support your communication objective but do so privately with little or no verbal public support of the issue.</a:t>
            </a:r>
          </a:p>
          <a:p>
            <a:pPr marL="171450" indent="-171450" eaLnBrk="1" hangingPunct="1">
              <a:buFont typeface="Arial" panose="020B0604020202020204" pitchFamily="34" charset="0"/>
              <a:buChar char="•"/>
            </a:pPr>
            <a:endParaRPr lang="en-US" altLang="en-US" b="0" baseline="0" dirty="0" smtClean="0"/>
          </a:p>
          <a:p>
            <a:pPr marL="171450" indent="-171450">
              <a:buFont typeface="Arial" panose="020B0604020202020204" pitchFamily="34" charset="0"/>
              <a:buChar char="•"/>
            </a:pPr>
            <a:r>
              <a:rPr lang="en-US" altLang="en-US" b="0" baseline="0" dirty="0" smtClean="0"/>
              <a:t>With </a:t>
            </a:r>
            <a:r>
              <a:rPr lang="en-US" altLang="en-US" b="1" baseline="0" dirty="0" smtClean="0"/>
              <a:t>Silent Boosters</a:t>
            </a:r>
            <a:r>
              <a:rPr lang="en-US" altLang="en-US" b="0" baseline="0" dirty="0" smtClean="0"/>
              <a:t> your strategy is to </a:t>
            </a:r>
          </a:p>
          <a:p>
            <a:pPr marL="628489" lvl="1"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Educate, enable, inform and motivate</a:t>
            </a:r>
          </a:p>
          <a:p>
            <a:pPr marL="628489" lvl="1"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Energize them by involving champions they admire</a:t>
            </a:r>
          </a:p>
          <a:p>
            <a:pPr marL="628489" lvl="1" indent="-171450">
              <a:buFont typeface="Arial" panose="020B0604020202020204" pitchFamily="34" charset="0"/>
              <a:buChar char="•"/>
            </a:pPr>
            <a:endParaRPr lang="en-US" altLang="en-US" sz="1800" b="0" i="0" u="none" strike="noStrike" kern="1200" baseline="0" dirty="0" smtClean="0">
              <a:solidFill>
                <a:schemeClr val="tx1"/>
              </a:solidFill>
              <a:latin typeface="+mn-lt"/>
              <a:ea typeface="+mn-ea"/>
              <a:cs typeface="+mn-cs"/>
            </a:endParaRPr>
          </a:p>
          <a:p>
            <a:pPr marL="171450" lvl="0" indent="-171450">
              <a:buFont typeface="Arial" panose="020B0604020202020204" pitchFamily="34" charset="0"/>
              <a:buChar char="•"/>
            </a:pPr>
            <a:r>
              <a:rPr lang="en-US" altLang="en-US" b="0" i="0" u="none" strike="noStrike" kern="1200" baseline="0" dirty="0" smtClean="0">
                <a:solidFill>
                  <a:schemeClr val="tx1"/>
                </a:solidFill>
                <a:latin typeface="+mn-lt"/>
                <a:ea typeface="+mn-ea"/>
                <a:cs typeface="+mn-cs"/>
              </a:rPr>
              <a:t>Examples of </a:t>
            </a:r>
            <a:r>
              <a:rPr lang="en-US" altLang="en-US" b="1" baseline="0" dirty="0" smtClean="0"/>
              <a:t>Silent Boosters</a:t>
            </a:r>
            <a:r>
              <a:rPr lang="en-US" altLang="en-US" b="1" i="0" u="none" strike="noStrike" kern="1200" baseline="0" dirty="0" smtClean="0">
                <a:solidFill>
                  <a:schemeClr val="tx1"/>
                </a:solidFill>
                <a:latin typeface="+mn-lt"/>
                <a:ea typeface="+mn-ea"/>
                <a:cs typeface="+mn-cs"/>
              </a:rPr>
              <a:t> </a:t>
            </a:r>
            <a:r>
              <a:rPr lang="en-US" altLang="en-US" b="0" i="0" u="none" strike="noStrike" kern="1200" baseline="0" dirty="0" smtClean="0">
                <a:solidFill>
                  <a:schemeClr val="tx1"/>
                </a:solidFill>
                <a:latin typeface="+mn-lt"/>
                <a:ea typeface="+mn-ea"/>
                <a:cs typeface="+mn-cs"/>
              </a:rPr>
              <a:t>are:</a:t>
            </a:r>
          </a:p>
          <a:p>
            <a:pPr marL="628489" lvl="1" indent="-171450">
              <a:buFont typeface="Arial" panose="020B0604020202020204" pitchFamily="34" charset="0"/>
              <a:buChar char="•"/>
            </a:pPr>
            <a:r>
              <a:rPr lang="en-US" altLang="en-US" b="0" i="0" u="none" strike="noStrike" kern="1200" baseline="0" dirty="0" smtClean="0">
                <a:solidFill>
                  <a:schemeClr val="tx1"/>
                </a:solidFill>
                <a:latin typeface="+mn-lt"/>
                <a:ea typeface="+mn-ea"/>
                <a:cs typeface="+mn-cs"/>
              </a:rPr>
              <a:t>People who are bothered by second hand smoke or potentially non-smoking spouses of smokers.</a:t>
            </a:r>
          </a:p>
          <a:p>
            <a:pPr marL="628489" lvl="1" indent="-171450">
              <a:buFont typeface="Arial" panose="020B0604020202020204" pitchFamily="34" charset="0"/>
              <a:buChar char="•"/>
            </a:pPr>
            <a:r>
              <a:rPr lang="en-US" altLang="en-US" b="0" i="0" u="none" strike="noStrike" kern="1200" baseline="0" dirty="0" smtClean="0">
                <a:solidFill>
                  <a:schemeClr val="tx1"/>
                </a:solidFill>
                <a:latin typeface="+mn-lt"/>
                <a:ea typeface="+mn-ea"/>
                <a:cs typeface="+mn-cs"/>
              </a:rPr>
              <a:t>Discuss other examples with the participants that reflect the local context.</a:t>
            </a:r>
            <a:endParaRPr lang="en-US" altLang="en-US" b="0" dirty="0" smtClean="0"/>
          </a:p>
          <a:p>
            <a:pPr eaLnBrk="1" hangingPunct="1"/>
            <a:endParaRPr lang="en-US" altLang="en-US" dirty="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txBox="1">
            <a:spLocks noGrp="1" noChangeArrowheads="1"/>
          </p:cNvSpPr>
          <p:nvPr/>
        </p:nvSpPr>
        <p:spPr bwMode="auto">
          <a:xfrm>
            <a:off x="1" y="0"/>
            <a:ext cx="2974357" cy="4588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15" tIns="45507" rIns="91015" bIns="45507"/>
          <a:lstStyle>
            <a:lvl1pPr algn="r" defTabSz="927100" rtl="1" eaLnBrk="0" hangingPunct="0">
              <a:spcBef>
                <a:spcPct val="30000"/>
              </a:spcBef>
              <a:defRPr sz="1200">
                <a:solidFill>
                  <a:schemeClr val="tx1"/>
                </a:solidFill>
                <a:latin typeface="Arial" pitchFamily="34" charset="0"/>
                <a:cs typeface="Arial" pitchFamily="34" charset="0"/>
              </a:defRPr>
            </a:lvl1pPr>
            <a:lvl2pPr marL="742950" indent="-285750" algn="r" defTabSz="927100" rtl="1" eaLnBrk="0" hangingPunct="0">
              <a:spcBef>
                <a:spcPct val="30000"/>
              </a:spcBef>
              <a:defRPr sz="1200">
                <a:solidFill>
                  <a:schemeClr val="tx1"/>
                </a:solidFill>
                <a:latin typeface="Arial" pitchFamily="34" charset="0"/>
                <a:cs typeface="Arial" pitchFamily="34" charset="0"/>
              </a:defRPr>
            </a:lvl2pPr>
            <a:lvl3pPr marL="1143000" indent="-228600" algn="r" defTabSz="927100" rtl="1" eaLnBrk="0" hangingPunct="0">
              <a:spcBef>
                <a:spcPct val="30000"/>
              </a:spcBef>
              <a:defRPr sz="1200">
                <a:solidFill>
                  <a:schemeClr val="tx1"/>
                </a:solidFill>
                <a:latin typeface="Arial" pitchFamily="34" charset="0"/>
                <a:cs typeface="Arial" pitchFamily="34" charset="0"/>
              </a:defRPr>
            </a:lvl3pPr>
            <a:lvl4pPr marL="1600200" indent="-228600" algn="r" defTabSz="927100" rtl="1" eaLnBrk="0" hangingPunct="0">
              <a:spcBef>
                <a:spcPct val="30000"/>
              </a:spcBef>
              <a:defRPr sz="1200">
                <a:solidFill>
                  <a:schemeClr val="tx1"/>
                </a:solidFill>
                <a:latin typeface="Arial" pitchFamily="34" charset="0"/>
                <a:cs typeface="Arial" pitchFamily="34" charset="0"/>
              </a:defRPr>
            </a:lvl4pPr>
            <a:lvl5pPr marL="2057400" indent="-228600" algn="r" defTabSz="927100" rtl="1" eaLnBrk="0" hangingPunct="0">
              <a:spcBef>
                <a:spcPct val="30000"/>
              </a:spcBef>
              <a:defRPr sz="1200">
                <a:solidFill>
                  <a:schemeClr val="tx1"/>
                </a:solidFill>
                <a:latin typeface="Arial" pitchFamily="34" charset="0"/>
                <a:cs typeface="Arial" pitchFamily="34" charset="0"/>
              </a:defRPr>
            </a:lvl5pPr>
            <a:lvl6pPr marL="25146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6pPr>
            <a:lvl7pPr marL="29718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7pPr>
            <a:lvl8pPr marL="34290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8pPr>
            <a:lvl9pPr marL="38862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9pPr>
          </a:lstStyle>
          <a:p>
            <a:pPr algn="l" eaLnBrk="1" hangingPunct="1">
              <a:spcBef>
                <a:spcPct val="0"/>
              </a:spcBef>
              <a:buClrTx/>
              <a:buFontTx/>
              <a:buNone/>
            </a:pPr>
            <a:r>
              <a:rPr lang="en-GB" altLang="en-US"/>
              <a:t>World Health Organization</a:t>
            </a:r>
          </a:p>
        </p:txBody>
      </p:sp>
      <p:sp>
        <p:nvSpPr>
          <p:cNvPr id="23555" name="Rectangle 3"/>
          <p:cNvSpPr txBox="1">
            <a:spLocks noGrp="1" noChangeArrowheads="1"/>
          </p:cNvSpPr>
          <p:nvPr/>
        </p:nvSpPr>
        <p:spPr bwMode="auto">
          <a:xfrm>
            <a:off x="3882010" y="0"/>
            <a:ext cx="2974357" cy="4588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15" tIns="45507" rIns="91015" bIns="45507"/>
          <a:lstStyle>
            <a:lvl1pPr algn="r" defTabSz="927100" rtl="1" eaLnBrk="0" hangingPunct="0">
              <a:spcBef>
                <a:spcPct val="30000"/>
              </a:spcBef>
              <a:defRPr sz="1200">
                <a:solidFill>
                  <a:schemeClr val="tx1"/>
                </a:solidFill>
                <a:latin typeface="Arial" pitchFamily="34" charset="0"/>
                <a:cs typeface="Arial" pitchFamily="34" charset="0"/>
              </a:defRPr>
            </a:lvl1pPr>
            <a:lvl2pPr marL="742950" indent="-285750" algn="r" defTabSz="927100" rtl="1" eaLnBrk="0" hangingPunct="0">
              <a:spcBef>
                <a:spcPct val="30000"/>
              </a:spcBef>
              <a:defRPr sz="1200">
                <a:solidFill>
                  <a:schemeClr val="tx1"/>
                </a:solidFill>
                <a:latin typeface="Arial" pitchFamily="34" charset="0"/>
                <a:cs typeface="Arial" pitchFamily="34" charset="0"/>
              </a:defRPr>
            </a:lvl2pPr>
            <a:lvl3pPr marL="1143000" indent="-228600" algn="r" defTabSz="927100" rtl="1" eaLnBrk="0" hangingPunct="0">
              <a:spcBef>
                <a:spcPct val="30000"/>
              </a:spcBef>
              <a:defRPr sz="1200">
                <a:solidFill>
                  <a:schemeClr val="tx1"/>
                </a:solidFill>
                <a:latin typeface="Arial" pitchFamily="34" charset="0"/>
                <a:cs typeface="Arial" pitchFamily="34" charset="0"/>
              </a:defRPr>
            </a:lvl3pPr>
            <a:lvl4pPr marL="1600200" indent="-228600" algn="r" defTabSz="927100" rtl="1" eaLnBrk="0" hangingPunct="0">
              <a:spcBef>
                <a:spcPct val="30000"/>
              </a:spcBef>
              <a:defRPr sz="1200">
                <a:solidFill>
                  <a:schemeClr val="tx1"/>
                </a:solidFill>
                <a:latin typeface="Arial" pitchFamily="34" charset="0"/>
                <a:cs typeface="Arial" pitchFamily="34" charset="0"/>
              </a:defRPr>
            </a:lvl4pPr>
            <a:lvl5pPr marL="2057400" indent="-228600" algn="r" defTabSz="927100" rtl="1" eaLnBrk="0" hangingPunct="0">
              <a:spcBef>
                <a:spcPct val="30000"/>
              </a:spcBef>
              <a:defRPr sz="1200">
                <a:solidFill>
                  <a:schemeClr val="tx1"/>
                </a:solidFill>
                <a:latin typeface="Arial" pitchFamily="34" charset="0"/>
                <a:cs typeface="Arial" pitchFamily="34" charset="0"/>
              </a:defRPr>
            </a:lvl5pPr>
            <a:lvl6pPr marL="25146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6pPr>
            <a:lvl7pPr marL="29718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7pPr>
            <a:lvl8pPr marL="34290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8pPr>
            <a:lvl9pPr marL="38862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buClrTx/>
              <a:buFontTx/>
              <a:buNone/>
            </a:pPr>
            <a:fld id="{FA866A3C-7C14-4C05-87D1-D28784873261}" type="datetime3">
              <a:rPr lang="en-GB" altLang="en-US"/>
              <a:pPr eaLnBrk="1" hangingPunct="1">
                <a:spcBef>
                  <a:spcPct val="0"/>
                </a:spcBef>
                <a:buClrTx/>
                <a:buFontTx/>
                <a:buNone/>
              </a:pPr>
              <a:t>15 December, 2014</a:t>
            </a:fld>
            <a:endParaRPr lang="en-GB" altLang="en-US"/>
          </a:p>
        </p:txBody>
      </p:sp>
      <p:sp>
        <p:nvSpPr>
          <p:cNvPr id="23556" name="Rectangle 7"/>
          <p:cNvSpPr txBox="1">
            <a:spLocks noGrp="1" noChangeArrowheads="1"/>
          </p:cNvSpPr>
          <p:nvPr/>
        </p:nvSpPr>
        <p:spPr bwMode="auto">
          <a:xfrm>
            <a:off x="3882010" y="8685167"/>
            <a:ext cx="2974357" cy="457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15" tIns="45507" rIns="91015" bIns="45507" anchor="b"/>
          <a:lstStyle>
            <a:lvl1pPr algn="r" defTabSz="927100" rtl="1" eaLnBrk="0" hangingPunct="0">
              <a:spcBef>
                <a:spcPct val="30000"/>
              </a:spcBef>
              <a:defRPr sz="1200">
                <a:solidFill>
                  <a:schemeClr val="tx1"/>
                </a:solidFill>
                <a:latin typeface="Arial" pitchFamily="34" charset="0"/>
                <a:cs typeface="Arial" pitchFamily="34" charset="0"/>
              </a:defRPr>
            </a:lvl1pPr>
            <a:lvl2pPr marL="742950" indent="-285750" algn="r" defTabSz="927100" rtl="1" eaLnBrk="0" hangingPunct="0">
              <a:spcBef>
                <a:spcPct val="30000"/>
              </a:spcBef>
              <a:defRPr sz="1200">
                <a:solidFill>
                  <a:schemeClr val="tx1"/>
                </a:solidFill>
                <a:latin typeface="Arial" pitchFamily="34" charset="0"/>
                <a:cs typeface="Arial" pitchFamily="34" charset="0"/>
              </a:defRPr>
            </a:lvl2pPr>
            <a:lvl3pPr marL="1143000" indent="-228600" algn="r" defTabSz="927100" rtl="1" eaLnBrk="0" hangingPunct="0">
              <a:spcBef>
                <a:spcPct val="30000"/>
              </a:spcBef>
              <a:defRPr sz="1200">
                <a:solidFill>
                  <a:schemeClr val="tx1"/>
                </a:solidFill>
                <a:latin typeface="Arial" pitchFamily="34" charset="0"/>
                <a:cs typeface="Arial" pitchFamily="34" charset="0"/>
              </a:defRPr>
            </a:lvl3pPr>
            <a:lvl4pPr marL="1600200" indent="-228600" algn="r" defTabSz="927100" rtl="1" eaLnBrk="0" hangingPunct="0">
              <a:spcBef>
                <a:spcPct val="30000"/>
              </a:spcBef>
              <a:defRPr sz="1200">
                <a:solidFill>
                  <a:schemeClr val="tx1"/>
                </a:solidFill>
                <a:latin typeface="Arial" pitchFamily="34" charset="0"/>
                <a:cs typeface="Arial" pitchFamily="34" charset="0"/>
              </a:defRPr>
            </a:lvl4pPr>
            <a:lvl5pPr marL="2057400" indent="-228600" algn="r" defTabSz="927100" rtl="1" eaLnBrk="0" hangingPunct="0">
              <a:spcBef>
                <a:spcPct val="30000"/>
              </a:spcBef>
              <a:defRPr sz="1200">
                <a:solidFill>
                  <a:schemeClr val="tx1"/>
                </a:solidFill>
                <a:latin typeface="Arial" pitchFamily="34" charset="0"/>
                <a:cs typeface="Arial" pitchFamily="34" charset="0"/>
              </a:defRPr>
            </a:lvl5pPr>
            <a:lvl6pPr marL="25146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6pPr>
            <a:lvl7pPr marL="29718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7pPr>
            <a:lvl8pPr marL="34290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8pPr>
            <a:lvl9pPr marL="38862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buClrTx/>
              <a:buFontTx/>
              <a:buNone/>
            </a:pPr>
            <a:fld id="{97FDE508-9FE9-4377-9C2E-9D32C372FD8C}" type="slidenum">
              <a:rPr lang="en-GB" altLang="en-US"/>
              <a:pPr eaLnBrk="1" hangingPunct="1">
                <a:spcBef>
                  <a:spcPct val="0"/>
                </a:spcBef>
                <a:buClrTx/>
                <a:buFontTx/>
                <a:buNone/>
              </a:pPr>
              <a:t>21</a:t>
            </a:fld>
            <a:endParaRPr lang="en-GB" altLang="en-US"/>
          </a:p>
        </p:txBody>
      </p:sp>
      <p:sp>
        <p:nvSpPr>
          <p:cNvPr id="23557" name="Rectangle 2"/>
          <p:cNvSpPr>
            <a:spLocks noGrp="1" noRot="1" noChangeAspect="1" noChangeArrowheads="1" noTextEdit="1"/>
          </p:cNvSpPr>
          <p:nvPr>
            <p:ph type="sldImg"/>
          </p:nvPr>
        </p:nvSpPr>
        <p:spPr>
          <a:xfrm>
            <a:off x="1143000" y="685800"/>
            <a:ext cx="4572000" cy="3429000"/>
          </a:xfrm>
          <a:ln/>
        </p:spPr>
      </p:sp>
      <p:sp>
        <p:nvSpPr>
          <p:cNvPr id="23558" name="Rectangle 3"/>
          <p:cNvSpPr>
            <a:spLocks noGrp="1" noChangeArrowheads="1"/>
          </p:cNvSpPr>
          <p:nvPr>
            <p:ph type="body" idx="1"/>
          </p:nvPr>
        </p:nvSpPr>
        <p:spPr>
          <a:xfrm>
            <a:off x="684005" y="4343326"/>
            <a:ext cx="5489991" cy="411465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eaLnBrk="1" hangingPunct="1">
              <a:buFont typeface="Arial" panose="020B0604020202020204" pitchFamily="34" charset="0"/>
              <a:buChar char="•"/>
            </a:pPr>
            <a:r>
              <a:rPr lang="en-US" altLang="en-US" dirty="0" smtClean="0"/>
              <a:t>Considering</a:t>
            </a:r>
            <a:r>
              <a:rPr lang="en-US" altLang="en-US" baseline="0" dirty="0" smtClean="0"/>
              <a:t> the X and Y axis, you may have an audience of </a:t>
            </a:r>
            <a:r>
              <a:rPr lang="en-US" altLang="en-US" b="1" baseline="0" dirty="0" smtClean="0"/>
              <a:t>Passive Resisters </a:t>
            </a:r>
            <a:r>
              <a:rPr lang="en-US" altLang="en-US" b="0" baseline="0" dirty="0" smtClean="0"/>
              <a:t>also known as </a:t>
            </a:r>
            <a:r>
              <a:rPr lang="en-US" altLang="en-US" b="1" baseline="0" dirty="0" smtClean="0"/>
              <a:t>Avoiders.</a:t>
            </a:r>
          </a:p>
          <a:p>
            <a:pPr marL="171450" indent="-171450" eaLnBrk="1" hangingPunct="1">
              <a:buFont typeface="Arial" panose="020B0604020202020204" pitchFamily="34" charset="0"/>
              <a:buChar char="•"/>
            </a:pPr>
            <a:endParaRPr lang="en-US" altLang="en-US" b="1" baseline="0" dirty="0" smtClean="0"/>
          </a:p>
          <a:p>
            <a:pPr marL="171450" indent="-171450" eaLnBrk="1" hangingPunct="1">
              <a:buFont typeface="Arial" panose="020B0604020202020204" pitchFamily="34" charset="0"/>
              <a:buChar char="•"/>
            </a:pPr>
            <a:r>
              <a:rPr lang="en-US" altLang="en-US" b="1" baseline="0" dirty="0" smtClean="0"/>
              <a:t>Avoiders </a:t>
            </a:r>
            <a:r>
              <a:rPr lang="en-US" altLang="en-US" b="0" baseline="0" dirty="0" smtClean="0"/>
              <a:t>don’t necessarily support your communication objective but aren’t vocal about their non-support.  They oppose silently.</a:t>
            </a:r>
          </a:p>
          <a:p>
            <a:pPr marL="171450" indent="-171450" eaLnBrk="1" hangingPunct="1">
              <a:buFont typeface="Arial" panose="020B0604020202020204" pitchFamily="34" charset="0"/>
              <a:buChar char="•"/>
            </a:pPr>
            <a:endParaRPr lang="en-US" altLang="en-US" b="0" baseline="0" dirty="0" smtClean="0"/>
          </a:p>
          <a:p>
            <a:pPr marL="171450" indent="-171450">
              <a:buFont typeface="Arial" panose="020B0604020202020204" pitchFamily="34" charset="0"/>
              <a:buChar char="•"/>
            </a:pPr>
            <a:r>
              <a:rPr lang="en-US" altLang="en-US" b="0" baseline="0" dirty="0" smtClean="0"/>
              <a:t>With </a:t>
            </a:r>
            <a:r>
              <a:rPr lang="en-US" altLang="en-US" b="1" baseline="0" dirty="0" smtClean="0"/>
              <a:t>Avoiders </a:t>
            </a:r>
            <a:r>
              <a:rPr lang="en-US" altLang="en-US" b="0" baseline="0" dirty="0" smtClean="0"/>
              <a:t>your strategy is to </a:t>
            </a:r>
          </a:p>
          <a:p>
            <a:pPr marL="628489" lvl="1" indent="-171450">
              <a:buFont typeface="Arial" panose="020B0604020202020204" pitchFamily="34" charset="0"/>
              <a:buChar char="•"/>
            </a:pPr>
            <a:r>
              <a:rPr lang="en-US" sz="800" b="1" i="0" u="none" strike="noStrike" kern="1200" baseline="0" dirty="0" smtClean="0">
                <a:solidFill>
                  <a:schemeClr val="tx1"/>
                </a:solidFill>
                <a:latin typeface="+mn-lt"/>
                <a:ea typeface="+mn-ea"/>
                <a:cs typeface="+mn-cs"/>
              </a:rPr>
              <a:t> </a:t>
            </a:r>
            <a:r>
              <a:rPr lang="en-US" sz="1200" b="0" i="0" u="none" strike="noStrike" kern="1200" baseline="0" dirty="0" smtClean="0">
                <a:solidFill>
                  <a:schemeClr val="tx1"/>
                </a:solidFill>
                <a:latin typeface="+mn-lt"/>
                <a:ea typeface="+mn-ea"/>
                <a:cs typeface="+mn-cs"/>
              </a:rPr>
              <a:t>Inform or ignore</a:t>
            </a:r>
          </a:p>
          <a:p>
            <a:pPr marL="628489" lvl="1" indent="-171450">
              <a:buFont typeface="Arial" panose="020B0604020202020204" pitchFamily="34" charset="0"/>
              <a:buChar char="•"/>
            </a:pPr>
            <a:r>
              <a:rPr lang="en-US" sz="800" b="1" i="0" u="none" strike="noStrike" kern="1200" baseline="0" dirty="0" smtClean="0">
                <a:solidFill>
                  <a:schemeClr val="tx1"/>
                </a:solidFill>
                <a:latin typeface="+mn-lt"/>
                <a:ea typeface="+mn-ea"/>
                <a:cs typeface="+mn-cs"/>
              </a:rPr>
              <a:t> </a:t>
            </a:r>
            <a:r>
              <a:rPr lang="en-US" sz="1200" b="0" i="0" u="none" strike="noStrike" kern="1200" baseline="0" dirty="0" smtClean="0">
                <a:solidFill>
                  <a:schemeClr val="tx1"/>
                </a:solidFill>
                <a:latin typeface="+mn-lt"/>
                <a:ea typeface="+mn-ea"/>
                <a:cs typeface="+mn-cs"/>
              </a:rPr>
              <a:t>Get critical mass of champions to influence them</a:t>
            </a:r>
          </a:p>
          <a:p>
            <a:pPr marL="628489" lvl="1" indent="-171450">
              <a:buFont typeface="Arial" panose="020B0604020202020204" pitchFamily="34" charset="0"/>
              <a:buChar char="•"/>
            </a:pPr>
            <a:endParaRPr lang="en-US" altLang="en-US" sz="2800" b="0" i="0" u="none" strike="noStrike" kern="1200" baseline="0" dirty="0" smtClean="0">
              <a:solidFill>
                <a:schemeClr val="tx1"/>
              </a:solidFill>
              <a:latin typeface="+mn-lt"/>
              <a:ea typeface="+mn-ea"/>
              <a:cs typeface="+mn-cs"/>
            </a:endParaRPr>
          </a:p>
          <a:p>
            <a:pPr marL="171450" lvl="0" indent="-171450">
              <a:buFont typeface="Arial" panose="020B0604020202020204" pitchFamily="34" charset="0"/>
              <a:buChar char="•"/>
            </a:pPr>
            <a:r>
              <a:rPr lang="en-US" altLang="en-US" b="0" i="0" u="none" strike="noStrike" kern="1200" baseline="0" dirty="0" smtClean="0">
                <a:solidFill>
                  <a:schemeClr val="tx1"/>
                </a:solidFill>
                <a:latin typeface="+mn-lt"/>
                <a:ea typeface="+mn-ea"/>
                <a:cs typeface="+mn-cs"/>
              </a:rPr>
              <a:t>Examples of </a:t>
            </a:r>
            <a:r>
              <a:rPr lang="en-US" altLang="en-US" b="1" baseline="0" dirty="0" smtClean="0"/>
              <a:t>Avoiders </a:t>
            </a:r>
            <a:r>
              <a:rPr lang="en-US" altLang="en-US" b="0" i="0" u="none" strike="noStrike" kern="1200" baseline="0" dirty="0" smtClean="0">
                <a:solidFill>
                  <a:schemeClr val="tx1"/>
                </a:solidFill>
                <a:latin typeface="+mn-lt"/>
                <a:ea typeface="+mn-ea"/>
                <a:cs typeface="+mn-cs"/>
              </a:rPr>
              <a:t>are:</a:t>
            </a:r>
          </a:p>
          <a:p>
            <a:pPr marL="628489" lvl="1" indent="-171450">
              <a:buFont typeface="Arial" panose="020B0604020202020204" pitchFamily="34" charset="0"/>
              <a:buChar char="•"/>
            </a:pPr>
            <a:r>
              <a:rPr lang="en-US" altLang="en-US" b="0" i="0" u="none" strike="noStrike" kern="1200" baseline="0" dirty="0" smtClean="0">
                <a:solidFill>
                  <a:schemeClr val="tx1"/>
                </a:solidFill>
                <a:latin typeface="+mn-lt"/>
                <a:ea typeface="+mn-ea"/>
                <a:cs typeface="+mn-cs"/>
              </a:rPr>
              <a:t>Adults who know the dangers of not wearing seatbelts but choose not to wear them.</a:t>
            </a:r>
          </a:p>
          <a:p>
            <a:pPr marL="628489" lvl="1" indent="-171450">
              <a:buFont typeface="Arial" panose="020B0604020202020204" pitchFamily="34" charset="0"/>
              <a:buChar char="•"/>
            </a:pPr>
            <a:r>
              <a:rPr lang="en-US" altLang="en-US" b="0" i="0" u="none" strike="noStrike" kern="1200" baseline="0" dirty="0" smtClean="0">
                <a:solidFill>
                  <a:schemeClr val="tx1"/>
                </a:solidFill>
                <a:latin typeface="+mn-lt"/>
                <a:ea typeface="+mn-ea"/>
                <a:cs typeface="+mn-cs"/>
              </a:rPr>
              <a:t>Discuss other examples with the participants that reflect the local context.</a:t>
            </a:r>
            <a:endParaRPr lang="en-US" altLang="en-US" b="0" dirty="0" smtClean="0"/>
          </a:p>
          <a:p>
            <a:pPr eaLnBrk="1" hangingPunct="1"/>
            <a:endParaRPr lang="en-US" altLang="en-US" dirty="0" smtClean="0"/>
          </a:p>
          <a:p>
            <a:pPr eaLnBrk="1" hangingPunct="1"/>
            <a:endParaRPr lang="en-US" altLang="en-US" dirty="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txBox="1">
            <a:spLocks noGrp="1" noChangeArrowheads="1"/>
          </p:cNvSpPr>
          <p:nvPr/>
        </p:nvSpPr>
        <p:spPr bwMode="auto">
          <a:xfrm>
            <a:off x="1" y="0"/>
            <a:ext cx="2974357" cy="4588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15" tIns="45507" rIns="91015" bIns="45507"/>
          <a:lstStyle>
            <a:lvl1pPr algn="r" defTabSz="927100" rtl="1" eaLnBrk="0" hangingPunct="0">
              <a:spcBef>
                <a:spcPct val="30000"/>
              </a:spcBef>
              <a:defRPr sz="1200">
                <a:solidFill>
                  <a:schemeClr val="tx1"/>
                </a:solidFill>
                <a:latin typeface="Arial" pitchFamily="34" charset="0"/>
                <a:cs typeface="Arial" pitchFamily="34" charset="0"/>
              </a:defRPr>
            </a:lvl1pPr>
            <a:lvl2pPr marL="742950" indent="-285750" algn="r" defTabSz="927100" rtl="1" eaLnBrk="0" hangingPunct="0">
              <a:spcBef>
                <a:spcPct val="30000"/>
              </a:spcBef>
              <a:defRPr sz="1200">
                <a:solidFill>
                  <a:schemeClr val="tx1"/>
                </a:solidFill>
                <a:latin typeface="Arial" pitchFamily="34" charset="0"/>
                <a:cs typeface="Arial" pitchFamily="34" charset="0"/>
              </a:defRPr>
            </a:lvl2pPr>
            <a:lvl3pPr marL="1143000" indent="-228600" algn="r" defTabSz="927100" rtl="1" eaLnBrk="0" hangingPunct="0">
              <a:spcBef>
                <a:spcPct val="30000"/>
              </a:spcBef>
              <a:defRPr sz="1200">
                <a:solidFill>
                  <a:schemeClr val="tx1"/>
                </a:solidFill>
                <a:latin typeface="Arial" pitchFamily="34" charset="0"/>
                <a:cs typeface="Arial" pitchFamily="34" charset="0"/>
              </a:defRPr>
            </a:lvl3pPr>
            <a:lvl4pPr marL="1600200" indent="-228600" algn="r" defTabSz="927100" rtl="1" eaLnBrk="0" hangingPunct="0">
              <a:spcBef>
                <a:spcPct val="30000"/>
              </a:spcBef>
              <a:defRPr sz="1200">
                <a:solidFill>
                  <a:schemeClr val="tx1"/>
                </a:solidFill>
                <a:latin typeface="Arial" pitchFamily="34" charset="0"/>
                <a:cs typeface="Arial" pitchFamily="34" charset="0"/>
              </a:defRPr>
            </a:lvl4pPr>
            <a:lvl5pPr marL="2057400" indent="-228600" algn="r" defTabSz="927100" rtl="1" eaLnBrk="0" hangingPunct="0">
              <a:spcBef>
                <a:spcPct val="30000"/>
              </a:spcBef>
              <a:defRPr sz="1200">
                <a:solidFill>
                  <a:schemeClr val="tx1"/>
                </a:solidFill>
                <a:latin typeface="Arial" pitchFamily="34" charset="0"/>
                <a:cs typeface="Arial" pitchFamily="34" charset="0"/>
              </a:defRPr>
            </a:lvl5pPr>
            <a:lvl6pPr marL="25146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6pPr>
            <a:lvl7pPr marL="29718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7pPr>
            <a:lvl8pPr marL="34290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8pPr>
            <a:lvl9pPr marL="38862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9pPr>
          </a:lstStyle>
          <a:p>
            <a:pPr algn="l" eaLnBrk="1" hangingPunct="1">
              <a:spcBef>
                <a:spcPct val="0"/>
              </a:spcBef>
              <a:buClrTx/>
              <a:buFontTx/>
              <a:buNone/>
            </a:pPr>
            <a:r>
              <a:rPr lang="en-GB" altLang="en-US"/>
              <a:t>World Health Organization</a:t>
            </a:r>
          </a:p>
        </p:txBody>
      </p:sp>
      <p:sp>
        <p:nvSpPr>
          <p:cNvPr id="24579" name="Rectangle 3"/>
          <p:cNvSpPr txBox="1">
            <a:spLocks noGrp="1" noChangeArrowheads="1"/>
          </p:cNvSpPr>
          <p:nvPr/>
        </p:nvSpPr>
        <p:spPr bwMode="auto">
          <a:xfrm>
            <a:off x="3882010" y="0"/>
            <a:ext cx="2974357" cy="4588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15" tIns="45507" rIns="91015" bIns="45507"/>
          <a:lstStyle>
            <a:lvl1pPr algn="r" defTabSz="927100" rtl="1" eaLnBrk="0" hangingPunct="0">
              <a:spcBef>
                <a:spcPct val="30000"/>
              </a:spcBef>
              <a:defRPr sz="1200">
                <a:solidFill>
                  <a:schemeClr val="tx1"/>
                </a:solidFill>
                <a:latin typeface="Arial" pitchFamily="34" charset="0"/>
                <a:cs typeface="Arial" pitchFamily="34" charset="0"/>
              </a:defRPr>
            </a:lvl1pPr>
            <a:lvl2pPr marL="742950" indent="-285750" algn="r" defTabSz="927100" rtl="1" eaLnBrk="0" hangingPunct="0">
              <a:spcBef>
                <a:spcPct val="30000"/>
              </a:spcBef>
              <a:defRPr sz="1200">
                <a:solidFill>
                  <a:schemeClr val="tx1"/>
                </a:solidFill>
                <a:latin typeface="Arial" pitchFamily="34" charset="0"/>
                <a:cs typeface="Arial" pitchFamily="34" charset="0"/>
              </a:defRPr>
            </a:lvl2pPr>
            <a:lvl3pPr marL="1143000" indent="-228600" algn="r" defTabSz="927100" rtl="1" eaLnBrk="0" hangingPunct="0">
              <a:spcBef>
                <a:spcPct val="30000"/>
              </a:spcBef>
              <a:defRPr sz="1200">
                <a:solidFill>
                  <a:schemeClr val="tx1"/>
                </a:solidFill>
                <a:latin typeface="Arial" pitchFamily="34" charset="0"/>
                <a:cs typeface="Arial" pitchFamily="34" charset="0"/>
              </a:defRPr>
            </a:lvl3pPr>
            <a:lvl4pPr marL="1600200" indent="-228600" algn="r" defTabSz="927100" rtl="1" eaLnBrk="0" hangingPunct="0">
              <a:spcBef>
                <a:spcPct val="30000"/>
              </a:spcBef>
              <a:defRPr sz="1200">
                <a:solidFill>
                  <a:schemeClr val="tx1"/>
                </a:solidFill>
                <a:latin typeface="Arial" pitchFamily="34" charset="0"/>
                <a:cs typeface="Arial" pitchFamily="34" charset="0"/>
              </a:defRPr>
            </a:lvl4pPr>
            <a:lvl5pPr marL="2057400" indent="-228600" algn="r" defTabSz="927100" rtl="1" eaLnBrk="0" hangingPunct="0">
              <a:spcBef>
                <a:spcPct val="30000"/>
              </a:spcBef>
              <a:defRPr sz="1200">
                <a:solidFill>
                  <a:schemeClr val="tx1"/>
                </a:solidFill>
                <a:latin typeface="Arial" pitchFamily="34" charset="0"/>
                <a:cs typeface="Arial" pitchFamily="34" charset="0"/>
              </a:defRPr>
            </a:lvl5pPr>
            <a:lvl6pPr marL="25146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6pPr>
            <a:lvl7pPr marL="29718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7pPr>
            <a:lvl8pPr marL="34290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8pPr>
            <a:lvl9pPr marL="38862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buClrTx/>
              <a:buFontTx/>
              <a:buNone/>
            </a:pPr>
            <a:fld id="{580D4EF7-5EA7-48F2-AC5C-18C3B57175A6}" type="datetime3">
              <a:rPr lang="en-GB" altLang="en-US"/>
              <a:pPr eaLnBrk="1" hangingPunct="1">
                <a:spcBef>
                  <a:spcPct val="0"/>
                </a:spcBef>
                <a:buClrTx/>
                <a:buFontTx/>
                <a:buNone/>
              </a:pPr>
              <a:t>15 December, 2014</a:t>
            </a:fld>
            <a:endParaRPr lang="en-GB" altLang="en-US"/>
          </a:p>
        </p:txBody>
      </p:sp>
      <p:sp>
        <p:nvSpPr>
          <p:cNvPr id="24580" name="Rectangle 7"/>
          <p:cNvSpPr txBox="1">
            <a:spLocks noGrp="1" noChangeArrowheads="1"/>
          </p:cNvSpPr>
          <p:nvPr/>
        </p:nvSpPr>
        <p:spPr bwMode="auto">
          <a:xfrm>
            <a:off x="3882010" y="8685167"/>
            <a:ext cx="2974357" cy="457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15" tIns="45507" rIns="91015" bIns="45507" anchor="b"/>
          <a:lstStyle>
            <a:lvl1pPr algn="r" defTabSz="927100" rtl="1" eaLnBrk="0" hangingPunct="0">
              <a:spcBef>
                <a:spcPct val="30000"/>
              </a:spcBef>
              <a:defRPr sz="1200">
                <a:solidFill>
                  <a:schemeClr val="tx1"/>
                </a:solidFill>
                <a:latin typeface="Arial" pitchFamily="34" charset="0"/>
                <a:cs typeface="Arial" pitchFamily="34" charset="0"/>
              </a:defRPr>
            </a:lvl1pPr>
            <a:lvl2pPr marL="742950" indent="-285750" algn="r" defTabSz="927100" rtl="1" eaLnBrk="0" hangingPunct="0">
              <a:spcBef>
                <a:spcPct val="30000"/>
              </a:spcBef>
              <a:defRPr sz="1200">
                <a:solidFill>
                  <a:schemeClr val="tx1"/>
                </a:solidFill>
                <a:latin typeface="Arial" pitchFamily="34" charset="0"/>
                <a:cs typeface="Arial" pitchFamily="34" charset="0"/>
              </a:defRPr>
            </a:lvl2pPr>
            <a:lvl3pPr marL="1143000" indent="-228600" algn="r" defTabSz="927100" rtl="1" eaLnBrk="0" hangingPunct="0">
              <a:spcBef>
                <a:spcPct val="30000"/>
              </a:spcBef>
              <a:defRPr sz="1200">
                <a:solidFill>
                  <a:schemeClr val="tx1"/>
                </a:solidFill>
                <a:latin typeface="Arial" pitchFamily="34" charset="0"/>
                <a:cs typeface="Arial" pitchFamily="34" charset="0"/>
              </a:defRPr>
            </a:lvl3pPr>
            <a:lvl4pPr marL="1600200" indent="-228600" algn="r" defTabSz="927100" rtl="1" eaLnBrk="0" hangingPunct="0">
              <a:spcBef>
                <a:spcPct val="30000"/>
              </a:spcBef>
              <a:defRPr sz="1200">
                <a:solidFill>
                  <a:schemeClr val="tx1"/>
                </a:solidFill>
                <a:latin typeface="Arial" pitchFamily="34" charset="0"/>
                <a:cs typeface="Arial" pitchFamily="34" charset="0"/>
              </a:defRPr>
            </a:lvl4pPr>
            <a:lvl5pPr marL="2057400" indent="-228600" algn="r" defTabSz="927100" rtl="1" eaLnBrk="0" hangingPunct="0">
              <a:spcBef>
                <a:spcPct val="30000"/>
              </a:spcBef>
              <a:defRPr sz="1200">
                <a:solidFill>
                  <a:schemeClr val="tx1"/>
                </a:solidFill>
                <a:latin typeface="Arial" pitchFamily="34" charset="0"/>
                <a:cs typeface="Arial" pitchFamily="34" charset="0"/>
              </a:defRPr>
            </a:lvl5pPr>
            <a:lvl6pPr marL="25146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6pPr>
            <a:lvl7pPr marL="29718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7pPr>
            <a:lvl8pPr marL="34290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8pPr>
            <a:lvl9pPr marL="3886200" indent="-228600" algn="r" defTabSz="927100" rtl="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buClrTx/>
              <a:buFontTx/>
              <a:buNone/>
            </a:pPr>
            <a:fld id="{E26ED0D6-55FE-47F0-8372-6D1750B40136}" type="slidenum">
              <a:rPr lang="en-GB" altLang="en-US"/>
              <a:pPr eaLnBrk="1" hangingPunct="1">
                <a:spcBef>
                  <a:spcPct val="0"/>
                </a:spcBef>
                <a:buClrTx/>
                <a:buFontTx/>
                <a:buNone/>
              </a:pPr>
              <a:t>22</a:t>
            </a:fld>
            <a:endParaRPr lang="en-GB" altLang="en-US"/>
          </a:p>
        </p:txBody>
      </p:sp>
      <p:sp>
        <p:nvSpPr>
          <p:cNvPr id="24581" name="Rectangle 2"/>
          <p:cNvSpPr>
            <a:spLocks noGrp="1" noRot="1" noChangeAspect="1" noChangeArrowheads="1" noTextEdit="1"/>
          </p:cNvSpPr>
          <p:nvPr>
            <p:ph type="sldImg"/>
          </p:nvPr>
        </p:nvSpPr>
        <p:spPr>
          <a:xfrm>
            <a:off x="1143000" y="685800"/>
            <a:ext cx="4572000" cy="3429000"/>
          </a:xfrm>
          <a:ln/>
        </p:spPr>
      </p:sp>
      <p:sp>
        <p:nvSpPr>
          <p:cNvPr id="24582" name="Rectangle 3"/>
          <p:cNvSpPr>
            <a:spLocks noGrp="1" noChangeArrowheads="1"/>
          </p:cNvSpPr>
          <p:nvPr>
            <p:ph type="body" idx="1"/>
          </p:nvPr>
        </p:nvSpPr>
        <p:spPr>
          <a:xfrm>
            <a:off x="684005" y="4343326"/>
            <a:ext cx="5489991" cy="411465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eaLnBrk="1" hangingPunct="1">
              <a:buFont typeface="Arial" panose="020B0604020202020204" pitchFamily="34" charset="0"/>
              <a:buChar char="•"/>
            </a:pPr>
            <a:r>
              <a:rPr lang="en-US" altLang="en-US" dirty="0" smtClean="0"/>
              <a:t>Considering</a:t>
            </a:r>
            <a:r>
              <a:rPr lang="en-US" altLang="en-US" baseline="0" dirty="0" smtClean="0"/>
              <a:t> the X and Y axis, you may have an audience of </a:t>
            </a:r>
            <a:r>
              <a:rPr lang="en-US" altLang="en-US" b="1" baseline="0" dirty="0" smtClean="0"/>
              <a:t>Active Resisters </a:t>
            </a:r>
            <a:r>
              <a:rPr lang="en-US" altLang="en-US" b="0" baseline="0" dirty="0" smtClean="0"/>
              <a:t>also known as </a:t>
            </a:r>
            <a:r>
              <a:rPr lang="en-US" altLang="en-US" b="1" baseline="0" dirty="0" smtClean="0"/>
              <a:t>Blockers.</a:t>
            </a:r>
          </a:p>
          <a:p>
            <a:pPr marL="171450" indent="-171450" eaLnBrk="1" hangingPunct="1">
              <a:buFont typeface="Arial" panose="020B0604020202020204" pitchFamily="34" charset="0"/>
              <a:buChar char="•"/>
            </a:pPr>
            <a:endParaRPr lang="en-US" altLang="en-US" b="1" baseline="0" dirty="0" smtClean="0"/>
          </a:p>
          <a:p>
            <a:pPr marL="171450" indent="-171450" eaLnBrk="1" hangingPunct="1">
              <a:buFont typeface="Arial" panose="020B0604020202020204" pitchFamily="34" charset="0"/>
              <a:buChar char="•"/>
            </a:pPr>
            <a:r>
              <a:rPr lang="en-US" altLang="en-US" b="1" baseline="0" dirty="0" smtClean="0"/>
              <a:t>Blocker </a:t>
            </a:r>
            <a:r>
              <a:rPr lang="en-US" altLang="en-US" b="0" baseline="0" dirty="0" smtClean="0"/>
              <a:t>DO NOT support your communication objective are actively vocal about their non-support.  The oppose loudly.</a:t>
            </a:r>
          </a:p>
          <a:p>
            <a:pPr marL="171450" indent="-171450" eaLnBrk="1" hangingPunct="1">
              <a:buFont typeface="Arial" panose="020B0604020202020204" pitchFamily="34" charset="0"/>
              <a:buChar char="•"/>
            </a:pPr>
            <a:endParaRPr lang="en-US" altLang="en-US" b="0" baseline="0" dirty="0" smtClean="0"/>
          </a:p>
          <a:p>
            <a:pPr marL="171450" indent="-171450">
              <a:buFont typeface="Arial" panose="020B0604020202020204" pitchFamily="34" charset="0"/>
              <a:buChar char="•"/>
            </a:pPr>
            <a:r>
              <a:rPr lang="en-US" altLang="en-US" b="0" baseline="0" dirty="0" smtClean="0"/>
              <a:t>With </a:t>
            </a:r>
            <a:r>
              <a:rPr lang="en-US" altLang="en-US" b="1" baseline="0" dirty="0" smtClean="0"/>
              <a:t>Blockers </a:t>
            </a:r>
            <a:r>
              <a:rPr lang="en-US" altLang="en-US" b="0" baseline="0" dirty="0" smtClean="0"/>
              <a:t>your strategy is to </a:t>
            </a:r>
          </a:p>
          <a:p>
            <a:pPr marL="628489" lvl="1" indent="-171450">
              <a:buFont typeface="Arial" panose="020B0604020202020204" pitchFamily="34" charset="0"/>
              <a:buChar char="•"/>
            </a:pPr>
            <a:r>
              <a:rPr lang="en-US" sz="800" b="0" i="0" u="none" strike="noStrike" kern="1200" baseline="0" dirty="0" smtClean="0">
                <a:solidFill>
                  <a:schemeClr val="tx1"/>
                </a:solidFill>
                <a:latin typeface="+mn-lt"/>
                <a:ea typeface="+mn-ea"/>
                <a:cs typeface="+mn-cs"/>
              </a:rPr>
              <a:t> I</a:t>
            </a:r>
            <a:r>
              <a:rPr lang="en-US" sz="1200" b="0" i="0" u="none" strike="noStrike" kern="1200" baseline="0" dirty="0" smtClean="0">
                <a:solidFill>
                  <a:schemeClr val="tx1"/>
                </a:solidFill>
                <a:latin typeface="+mn-lt"/>
                <a:ea typeface="+mn-ea"/>
                <a:cs typeface="+mn-cs"/>
              </a:rPr>
              <a:t>gnore if they are not influential</a:t>
            </a:r>
          </a:p>
          <a:p>
            <a:pPr marL="628489" lvl="1" indent="-171450">
              <a:buFont typeface="Arial" panose="020B0604020202020204" pitchFamily="34" charset="0"/>
              <a:buChar char="•"/>
            </a:pPr>
            <a:r>
              <a:rPr lang="en-US" sz="800" b="0" i="0" u="none" strike="noStrike" kern="1200" baseline="0" dirty="0" smtClean="0">
                <a:solidFill>
                  <a:schemeClr val="tx1"/>
                </a:solidFill>
                <a:latin typeface="+mn-lt"/>
                <a:ea typeface="+mn-ea"/>
                <a:cs typeface="+mn-cs"/>
              </a:rPr>
              <a:t> </a:t>
            </a:r>
            <a:r>
              <a:rPr lang="en-US" sz="1200" b="0" i="0" u="none" strike="noStrike" kern="1200" baseline="0" dirty="0" smtClean="0">
                <a:solidFill>
                  <a:schemeClr val="tx1"/>
                </a:solidFill>
                <a:latin typeface="+mn-lt"/>
                <a:ea typeface="+mn-ea"/>
                <a:cs typeface="+mn-cs"/>
              </a:rPr>
              <a:t>Confront if their influence is significant</a:t>
            </a:r>
          </a:p>
          <a:p>
            <a:pPr marL="628489" lvl="1" indent="-171450">
              <a:buFont typeface="Arial" panose="020B0604020202020204" pitchFamily="34" charset="0"/>
              <a:buChar char="•"/>
            </a:pPr>
            <a:r>
              <a:rPr lang="en-US" sz="800" b="0" i="0" u="none" strike="noStrike" kern="1200" baseline="0" dirty="0" smtClean="0">
                <a:solidFill>
                  <a:schemeClr val="tx1"/>
                </a:solidFill>
                <a:latin typeface="+mn-lt"/>
                <a:ea typeface="+mn-ea"/>
                <a:cs typeface="+mn-cs"/>
              </a:rPr>
              <a:t> </a:t>
            </a:r>
            <a:r>
              <a:rPr lang="en-US" sz="1200" b="0" i="0" u="none" strike="noStrike" kern="1200" baseline="0" dirty="0" smtClean="0">
                <a:solidFill>
                  <a:schemeClr val="tx1"/>
                </a:solidFill>
                <a:latin typeface="+mn-lt"/>
                <a:ea typeface="+mn-ea"/>
                <a:cs typeface="+mn-cs"/>
              </a:rPr>
              <a:t>Counteract by giving facts and enlisting champions</a:t>
            </a:r>
          </a:p>
          <a:p>
            <a:pPr marL="628489" lvl="1" indent="-171450">
              <a:buFont typeface="Arial" panose="020B0604020202020204" pitchFamily="34" charset="0"/>
              <a:buChar char="•"/>
            </a:pPr>
            <a:r>
              <a:rPr lang="en-US" sz="800" b="0" i="0" u="none" strike="noStrike" kern="1200" baseline="0" dirty="0" smtClean="0">
                <a:solidFill>
                  <a:schemeClr val="tx1"/>
                </a:solidFill>
                <a:latin typeface="+mn-lt"/>
                <a:ea typeface="+mn-ea"/>
                <a:cs typeface="+mn-cs"/>
              </a:rPr>
              <a:t> </a:t>
            </a:r>
            <a:r>
              <a:rPr lang="en-US" sz="1200" b="0" i="0" u="none" strike="noStrike" kern="1200" baseline="0" dirty="0" smtClean="0">
                <a:solidFill>
                  <a:schemeClr val="tx1"/>
                </a:solidFill>
                <a:latin typeface="+mn-lt"/>
                <a:ea typeface="+mn-ea"/>
                <a:cs typeface="+mn-cs"/>
              </a:rPr>
              <a:t>Monitor what they say and who is listening to them</a:t>
            </a:r>
          </a:p>
          <a:p>
            <a:pPr marL="628489" lvl="1" indent="-171450">
              <a:buFont typeface="Arial" panose="020B0604020202020204" pitchFamily="34" charset="0"/>
              <a:buChar char="•"/>
            </a:pPr>
            <a:endParaRPr lang="en-US" altLang="en-US" sz="4000" b="0" i="0" u="none" strike="noStrike" kern="1200" baseline="0" dirty="0" smtClean="0">
              <a:solidFill>
                <a:schemeClr val="tx1"/>
              </a:solidFill>
              <a:latin typeface="+mn-lt"/>
              <a:ea typeface="+mn-ea"/>
              <a:cs typeface="+mn-cs"/>
            </a:endParaRPr>
          </a:p>
          <a:p>
            <a:pPr marL="171450" lvl="0" indent="-171450">
              <a:buFont typeface="Arial" panose="020B0604020202020204" pitchFamily="34" charset="0"/>
              <a:buChar char="•"/>
            </a:pPr>
            <a:r>
              <a:rPr lang="en-US" altLang="en-US" b="0" i="0" u="none" strike="noStrike" kern="1200" baseline="0" dirty="0" smtClean="0">
                <a:solidFill>
                  <a:schemeClr val="tx1"/>
                </a:solidFill>
                <a:latin typeface="+mn-lt"/>
                <a:ea typeface="+mn-ea"/>
                <a:cs typeface="+mn-cs"/>
              </a:rPr>
              <a:t>Examples of </a:t>
            </a:r>
            <a:r>
              <a:rPr lang="en-US" altLang="en-US" b="1" baseline="0" dirty="0" smtClean="0"/>
              <a:t>Blockers </a:t>
            </a:r>
            <a:r>
              <a:rPr lang="en-US" altLang="en-US" b="0" i="0" u="none" strike="noStrike" kern="1200" baseline="0" dirty="0" smtClean="0">
                <a:solidFill>
                  <a:schemeClr val="tx1"/>
                </a:solidFill>
                <a:latin typeface="+mn-lt"/>
                <a:ea typeface="+mn-ea"/>
                <a:cs typeface="+mn-cs"/>
              </a:rPr>
              <a:t>are:</a:t>
            </a:r>
          </a:p>
          <a:p>
            <a:pPr marL="628489" lvl="1" indent="-171450">
              <a:buFont typeface="Arial" panose="020B0604020202020204" pitchFamily="34" charset="0"/>
              <a:buChar char="•"/>
            </a:pPr>
            <a:r>
              <a:rPr lang="en-US" altLang="en-US" b="0" i="0" u="none" strike="noStrike" kern="1200" baseline="0" dirty="0" smtClean="0">
                <a:solidFill>
                  <a:schemeClr val="tx1"/>
                </a:solidFill>
                <a:latin typeface="+mn-lt"/>
                <a:ea typeface="+mn-ea"/>
                <a:cs typeface="+mn-cs"/>
              </a:rPr>
              <a:t>The anti-vaccine contingency.</a:t>
            </a:r>
          </a:p>
          <a:p>
            <a:pPr marL="628489" lvl="1" indent="-171450">
              <a:buFont typeface="Arial" panose="020B0604020202020204" pitchFamily="34" charset="0"/>
              <a:buChar char="•"/>
            </a:pPr>
            <a:r>
              <a:rPr lang="en-US" altLang="en-US" b="0" i="0" u="none" strike="noStrike" kern="1200" baseline="0" dirty="0" smtClean="0">
                <a:solidFill>
                  <a:schemeClr val="tx1"/>
                </a:solidFill>
                <a:latin typeface="+mn-lt"/>
                <a:ea typeface="+mn-ea"/>
                <a:cs typeface="+mn-cs"/>
              </a:rPr>
              <a:t>Discuss other examples with the participants that reflect the local context.</a:t>
            </a:r>
            <a:endParaRPr lang="en-US" altLang="en-US" b="0" dirty="0" smtClean="0"/>
          </a:p>
          <a:p>
            <a:endParaRPr lang="en-US" sz="1200" b="1" i="0" u="none" strike="noStrike" kern="1200" baseline="0" dirty="0" smtClean="0">
              <a:solidFill>
                <a:schemeClr val="tx1"/>
              </a:solidFill>
              <a:latin typeface="+mn-lt"/>
              <a:ea typeface="+mn-ea"/>
              <a:cs typeface="+mn-cs"/>
            </a:endParaRPr>
          </a:p>
          <a:p>
            <a:r>
              <a:rPr lang="en-US" sz="1200" b="1" i="0" u="none" strike="noStrike" kern="1200" baseline="0" dirty="0" smtClean="0">
                <a:solidFill>
                  <a:schemeClr val="tx1"/>
                </a:solidFill>
                <a:latin typeface="+mn-lt"/>
                <a:ea typeface="+mn-ea"/>
                <a:cs typeface="+mn-cs"/>
              </a:rPr>
              <a:t>After you’ve determined your SOCO and have an idea of your target audience.</a:t>
            </a:r>
          </a:p>
          <a:p>
            <a:r>
              <a:rPr lang="en-US" sz="1200" b="1" i="0" u="none" strike="noStrike" kern="1200" baseline="0" dirty="0" smtClean="0">
                <a:solidFill>
                  <a:schemeClr val="tx1"/>
                </a:solidFill>
                <a:latin typeface="+mn-lt"/>
                <a:ea typeface="+mn-ea"/>
                <a:cs typeface="+mn-cs"/>
              </a:rPr>
              <a:t>Step 5: </a:t>
            </a:r>
            <a:r>
              <a:rPr lang="en-US" sz="1200" b="0" i="0" u="none" strike="noStrike" kern="1200" baseline="0" dirty="0" smtClean="0">
                <a:solidFill>
                  <a:schemeClr val="tx1"/>
                </a:solidFill>
                <a:latin typeface="+mn-lt"/>
                <a:ea typeface="+mn-ea"/>
                <a:cs typeface="+mn-cs"/>
              </a:rPr>
              <a:t>Plot every group or person you think can influence the achievement of your SOCO. Be honest about your analysis.</a:t>
            </a:r>
          </a:p>
          <a:p>
            <a:r>
              <a:rPr lang="en-US" sz="1200" b="1" i="0" u="none" strike="noStrike" kern="1200" baseline="0" dirty="0" smtClean="0">
                <a:solidFill>
                  <a:schemeClr val="tx1"/>
                </a:solidFill>
                <a:latin typeface="+mn-lt"/>
                <a:ea typeface="+mn-ea"/>
                <a:cs typeface="+mn-cs"/>
              </a:rPr>
              <a:t>Step 6: </a:t>
            </a:r>
            <a:r>
              <a:rPr lang="en-US" sz="1200" b="0" i="0" u="none" strike="noStrike" kern="1200" baseline="0" dirty="0" smtClean="0">
                <a:solidFill>
                  <a:schemeClr val="tx1"/>
                </a:solidFill>
                <a:latin typeface="+mn-lt"/>
                <a:ea typeface="+mn-ea"/>
                <a:cs typeface="+mn-cs"/>
              </a:rPr>
              <a:t>Understand that the position each person or group occupies:</a:t>
            </a:r>
          </a:p>
          <a:p>
            <a:pPr lvl="1"/>
            <a:r>
              <a:rPr lang="en-US" sz="1200" b="0" i="0" u="none" strike="noStrike" kern="1200" baseline="0" dirty="0" smtClean="0">
                <a:solidFill>
                  <a:schemeClr val="tx1"/>
                </a:solidFill>
                <a:latin typeface="+mn-lt"/>
                <a:ea typeface="+mn-ea"/>
                <a:cs typeface="+mn-cs"/>
              </a:rPr>
              <a:t>› can change with time,</a:t>
            </a:r>
          </a:p>
          <a:p>
            <a:pPr lvl="1"/>
            <a:r>
              <a:rPr lang="en-US" sz="1200" b="0" i="0" u="none" strike="noStrike" kern="1200" baseline="0" dirty="0" smtClean="0">
                <a:solidFill>
                  <a:schemeClr val="tx1"/>
                </a:solidFill>
                <a:latin typeface="+mn-lt"/>
                <a:ea typeface="+mn-ea"/>
                <a:cs typeface="+mn-cs"/>
              </a:rPr>
              <a:t>› can influence others in the matrix (i.e. public can influence politicians, doctors can influence patients, and vice versa).</a:t>
            </a:r>
          </a:p>
          <a:p>
            <a:r>
              <a:rPr lang="en-US" sz="1200" b="1" i="0" u="none" strike="noStrike" kern="1200" baseline="0" dirty="0" smtClean="0">
                <a:solidFill>
                  <a:schemeClr val="tx1"/>
                </a:solidFill>
                <a:latin typeface="+mn-lt"/>
                <a:ea typeface="+mn-ea"/>
                <a:cs typeface="+mn-cs"/>
              </a:rPr>
              <a:t>Step 7: </a:t>
            </a:r>
            <a:r>
              <a:rPr lang="en-US" sz="1200" b="0" i="0" u="none" strike="noStrike" kern="1200" baseline="0" dirty="0" smtClean="0">
                <a:solidFill>
                  <a:schemeClr val="tx1"/>
                </a:solidFill>
                <a:latin typeface="+mn-lt"/>
                <a:ea typeface="+mn-ea"/>
                <a:cs typeface="+mn-cs"/>
              </a:rPr>
              <a:t>Decide which groups or persons are best to target to achieve your SOCO. Think of what needs to be done at what time. This is the beginning of your communications strategy.</a:t>
            </a:r>
          </a:p>
          <a:p>
            <a:r>
              <a:rPr lang="en-US" sz="1200" b="1" i="0" u="none" strike="noStrike" kern="1200" baseline="0" dirty="0" smtClean="0">
                <a:solidFill>
                  <a:schemeClr val="tx1"/>
                </a:solidFill>
                <a:latin typeface="+mn-lt"/>
                <a:ea typeface="+mn-ea"/>
                <a:cs typeface="+mn-cs"/>
              </a:rPr>
              <a:t>Step 8: </a:t>
            </a:r>
            <a:r>
              <a:rPr lang="en-US" sz="1200" b="0" i="0" u="none" strike="noStrike" kern="1200" baseline="0" dirty="0" smtClean="0">
                <a:solidFill>
                  <a:schemeClr val="tx1"/>
                </a:solidFill>
                <a:latin typeface="+mn-lt"/>
                <a:ea typeface="+mn-ea"/>
                <a:cs typeface="+mn-cs"/>
              </a:rPr>
              <a:t>For each target group, think about what their needs, wants and concerns are. How can they be reached? What languages and levels of complexity of messages will best suit them? What channels can best reach them? How can you make your messages compelling for your audiences?</a:t>
            </a:r>
          </a:p>
          <a:p>
            <a:r>
              <a:rPr lang="en-US" sz="1200" b="1" i="0" u="none" strike="noStrike" kern="1200" baseline="0" dirty="0" smtClean="0">
                <a:solidFill>
                  <a:schemeClr val="tx1"/>
                </a:solidFill>
                <a:latin typeface="+mn-lt"/>
                <a:ea typeface="+mn-ea"/>
                <a:cs typeface="+mn-cs"/>
              </a:rPr>
              <a:t>Step 9: </a:t>
            </a:r>
            <a:r>
              <a:rPr lang="en-US" sz="1200" b="0" i="0" u="none" strike="noStrike" kern="1200" baseline="0" dirty="0" smtClean="0">
                <a:solidFill>
                  <a:schemeClr val="tx1"/>
                </a:solidFill>
                <a:latin typeface="+mn-lt"/>
                <a:ea typeface="+mn-ea"/>
                <a:cs typeface="+mn-cs"/>
              </a:rPr>
              <a:t>Review your analysis at specific time intervals or if the situation or context changes for some reason.</a:t>
            </a:r>
            <a:endParaRPr lang="en-US" altLang="en-US" dirty="0" smtClean="0"/>
          </a:p>
          <a:p>
            <a:pPr eaLnBrk="1" hangingPunct="1"/>
            <a:endParaRPr lang="en-US" alt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noRot="1" noChangeAspect="1" noChangeArrowheads="1" noTextEdit="1"/>
          </p:cNvSpPr>
          <p:nvPr>
            <p:ph type="sldImg"/>
          </p:nvPr>
        </p:nvSpPr>
        <p:spPr>
          <a:ln/>
        </p:spPr>
      </p:sp>
      <p:sp>
        <p:nvSpPr>
          <p:cNvPr id="12083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sv-SE" smtClean="0">
              <a:latin typeface="Arial" charset="0"/>
              <a:cs typeface="Arial"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Rot="1" noChangeAspect="1" noChangeArrowheads="1" noTextEdit="1"/>
          </p:cNvSpPr>
          <p:nvPr>
            <p:ph type="sldImg"/>
          </p:nvPr>
        </p:nvSpPr>
        <p:spPr>
          <a:xfrm>
            <a:off x="1143000" y="685800"/>
            <a:ext cx="4572000" cy="3429000"/>
          </a:xfrm>
          <a:ln/>
        </p:spPr>
      </p:sp>
      <p:sp>
        <p:nvSpPr>
          <p:cNvPr id="11981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sv-SE" dirty="0" smtClean="0">
              <a:latin typeface="Arial" charset="0"/>
              <a:cs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noRot="1" noChangeAspect="1" noChangeArrowheads="1" noTextEdit="1"/>
          </p:cNvSpPr>
          <p:nvPr>
            <p:ph type="sldImg"/>
          </p:nvPr>
        </p:nvSpPr>
        <p:spPr>
          <a:ln/>
        </p:spPr>
      </p:sp>
      <p:sp>
        <p:nvSpPr>
          <p:cNvPr id="12083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sv-SE" smtClean="0">
              <a:latin typeface="Arial" charset="0"/>
              <a:cs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The most important questions to ask oneself regardless of the type of communication are these:</a:t>
            </a:r>
          </a:p>
          <a:p>
            <a:endParaRPr lang="en-US" sz="1200" b="0" i="0" u="none" strike="noStrike" kern="1200" baseline="0" dirty="0" smtClean="0">
              <a:solidFill>
                <a:schemeClr val="tx1"/>
              </a:solidFill>
              <a:latin typeface="+mn-lt"/>
              <a:ea typeface="+mn-ea"/>
              <a:cs typeface="+mn-cs"/>
            </a:endParaRP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“Why am I speaking/writing/answering/presenting, </a:t>
            </a:r>
            <a:r>
              <a:rPr lang="en-US" sz="1200" b="0" i="0" u="none" strike="noStrike" kern="1200" baseline="0" dirty="0" err="1" smtClean="0">
                <a:solidFill>
                  <a:schemeClr val="tx1"/>
                </a:solidFill>
                <a:latin typeface="+mn-lt"/>
                <a:ea typeface="+mn-ea"/>
                <a:cs typeface="+mn-cs"/>
              </a:rPr>
              <a:t>etc</a:t>
            </a:r>
            <a:r>
              <a:rPr lang="en-US" sz="1200" b="0" i="0" u="none" strike="noStrike" kern="1200" baseline="0" dirty="0" smtClean="0">
                <a:solidFill>
                  <a:schemeClr val="tx1"/>
                </a:solidFill>
                <a:latin typeface="+mn-lt"/>
                <a:ea typeface="+mn-ea"/>
                <a:cs typeface="+mn-cs"/>
              </a:rPr>
              <a:t>?”</a:t>
            </a: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“What is the change I want to see as a result of my communication?”</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Knowing and always remembering the answer to these questions keeps your communications effective, compelling and on track. Remember this and you will NEVER go wrong.</a:t>
            </a:r>
            <a:endParaRPr lang="en-US" dirty="0"/>
          </a:p>
        </p:txBody>
      </p:sp>
      <p:sp>
        <p:nvSpPr>
          <p:cNvPr id="4" name="Header Placeholder 3"/>
          <p:cNvSpPr>
            <a:spLocks noGrp="1"/>
          </p:cNvSpPr>
          <p:nvPr>
            <p:ph type="hdr" sz="quarter" idx="10"/>
          </p:nvPr>
        </p:nvSpPr>
        <p:spPr/>
        <p:txBody>
          <a:bodyPr/>
          <a:lstStyle/>
          <a:p>
            <a:pPr>
              <a:defRPr/>
            </a:pPr>
            <a:r>
              <a:rPr lang="en-GB" smtClean="0"/>
              <a:t>World Health Organization</a:t>
            </a:r>
            <a:endParaRPr lang="en-GB"/>
          </a:p>
        </p:txBody>
      </p:sp>
      <p:sp>
        <p:nvSpPr>
          <p:cNvPr id="5" name="Date Placeholder 4"/>
          <p:cNvSpPr>
            <a:spLocks noGrp="1"/>
          </p:cNvSpPr>
          <p:nvPr>
            <p:ph type="dt" idx="11"/>
          </p:nvPr>
        </p:nvSpPr>
        <p:spPr/>
        <p:txBody>
          <a:bodyPr/>
          <a:lstStyle/>
          <a:p>
            <a:pPr>
              <a:defRPr/>
            </a:pPr>
            <a:fld id="{ED99020A-DEBF-40E0-A045-063B51AB2290}" type="datetime3">
              <a:rPr lang="en-GB" altLang="en-US" smtClean="0"/>
              <a:pPr>
                <a:defRPr/>
              </a:pPr>
              <a:t>15 December, 2014</a:t>
            </a:fld>
            <a:endParaRPr lang="en-GB" altLang="en-US"/>
          </a:p>
        </p:txBody>
      </p:sp>
      <p:sp>
        <p:nvSpPr>
          <p:cNvPr id="6" name="Slide Number Placeholder 5"/>
          <p:cNvSpPr>
            <a:spLocks noGrp="1"/>
          </p:cNvSpPr>
          <p:nvPr>
            <p:ph type="sldNum" sz="quarter" idx="12"/>
          </p:nvPr>
        </p:nvSpPr>
        <p:spPr/>
        <p:txBody>
          <a:bodyPr/>
          <a:lstStyle/>
          <a:p>
            <a:pPr>
              <a:defRPr/>
            </a:pPr>
            <a:fld id="{1EEE710A-6A27-4B06-867E-5FBD7AD89DC9}" type="slidenum">
              <a:rPr lang="en-GB" altLang="en-US" smtClean="0"/>
              <a:pPr>
                <a:defRPr/>
              </a:pPr>
              <a:t>5</a:t>
            </a:fld>
            <a:endParaRPr lang="en-GB" altLang="en-US"/>
          </a:p>
        </p:txBody>
      </p:sp>
    </p:spTree>
    <p:extLst>
      <p:ext uri="{BB962C8B-B14F-4D97-AF65-F5344CB8AC3E}">
        <p14:creationId xmlns:p14="http://schemas.microsoft.com/office/powerpoint/2010/main" val="21471382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Rot="1" noChangeAspect="1" noChangeArrowheads="1" noTextEdit="1"/>
          </p:cNvSpPr>
          <p:nvPr>
            <p:ph type="sldImg"/>
          </p:nvPr>
        </p:nvSpPr>
        <p:spPr>
          <a:xfrm>
            <a:off x="1143000" y="685800"/>
            <a:ext cx="4572000" cy="3429000"/>
          </a:xfrm>
          <a:ln/>
        </p:spPr>
      </p:sp>
      <p:sp>
        <p:nvSpPr>
          <p:cNvPr id="2662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The SOCO, or single overarching communications outcome, is the change you want to see in your audience as a result of your communication.</a:t>
            </a:r>
          </a:p>
          <a:p>
            <a:pPr marL="171450" indent="-171450">
              <a:buFont typeface="Arial" panose="020B0604020202020204" pitchFamily="34" charset="0"/>
              <a:buChar char="•"/>
            </a:pPr>
            <a:endParaRPr lang="en-US" sz="1200" b="0" i="0" u="none" strike="noStrike" kern="1200" baseline="0" dirty="0" smtClean="0">
              <a:solidFill>
                <a:schemeClr val="tx1"/>
              </a:solidFill>
              <a:latin typeface="+mn-lt"/>
              <a:ea typeface="+mn-ea"/>
              <a:cs typeface="+mn-cs"/>
            </a:endParaRP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It will be the fixed point on which you keep your mind when communicating. Messages are developed to achieve the SOCO only after considering the needs and nature of your target audience(s).</a:t>
            </a:r>
          </a:p>
          <a:p>
            <a:pPr marL="171450" indent="-171450">
              <a:buFont typeface="Arial" panose="020B0604020202020204" pitchFamily="34" charset="0"/>
              <a:buChar char="•"/>
            </a:pPr>
            <a:endParaRPr lang="en-US" altLang="en-US" sz="1200" b="0" i="0" u="none" strike="noStrike" kern="1200" baseline="0" dirty="0" smtClean="0">
              <a:solidFill>
                <a:schemeClr val="tx1"/>
              </a:solidFill>
              <a:latin typeface="+mn-lt"/>
              <a:ea typeface="+mn-ea"/>
              <a:cs typeface="+mn-cs"/>
            </a:endParaRP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If you have no time for anything else, take time to develop a single overarching communications outcome (SOCO) that expresses the specific change you want to see as a result of your communications. Do not start messaging without defining your SOCO.</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It is an outcome, and must therefore be expressed from the perspective of the audience.</a:t>
            </a: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It is not an objective, which usually reflects your perspective.</a:t>
            </a: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It must be explicit about the change you want, and time-limited.</a:t>
            </a: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It must be realistic and achievable.</a:t>
            </a: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It must, together with other interventions (programmatic, advocacy, etc.), contribute to a larger </a:t>
            </a:r>
            <a:r>
              <a:rPr lang="en-US" sz="1200" b="0" i="0" u="none" strike="noStrike" kern="1200" baseline="0" dirty="0" err="1" smtClean="0">
                <a:solidFill>
                  <a:schemeClr val="tx1"/>
                </a:solidFill>
                <a:latin typeface="+mn-lt"/>
                <a:ea typeface="+mn-ea"/>
                <a:cs typeface="+mn-cs"/>
              </a:rPr>
              <a:t>programme</a:t>
            </a:r>
            <a:r>
              <a:rPr lang="en-US" sz="1200" b="0" i="0" u="none" strike="noStrike" kern="1200" baseline="0" dirty="0" smtClean="0">
                <a:solidFill>
                  <a:schemeClr val="tx1"/>
                </a:solidFill>
                <a:latin typeface="+mn-lt"/>
                <a:ea typeface="+mn-ea"/>
                <a:cs typeface="+mn-cs"/>
              </a:rPr>
              <a:t> goal or objective.</a:t>
            </a:r>
            <a:endParaRPr lang="en-US" dirty="0"/>
          </a:p>
        </p:txBody>
      </p:sp>
      <p:sp>
        <p:nvSpPr>
          <p:cNvPr id="4" name="Slide Number Placeholder 3"/>
          <p:cNvSpPr>
            <a:spLocks noGrp="1"/>
          </p:cNvSpPr>
          <p:nvPr>
            <p:ph type="sldNum" sz="quarter" idx="10"/>
          </p:nvPr>
        </p:nvSpPr>
        <p:spPr/>
        <p:txBody>
          <a:bodyPr/>
          <a:lstStyle/>
          <a:p>
            <a:fld id="{DF4B30B5-E1CB-48A1-864A-CD5B072D8A2E}" type="slidenum">
              <a:rPr lang="en-US" smtClean="0"/>
              <a:t>7</a:t>
            </a:fld>
            <a:endParaRPr lang="en-US"/>
          </a:p>
        </p:txBody>
      </p:sp>
    </p:spTree>
    <p:extLst>
      <p:ext uri="{BB962C8B-B14F-4D97-AF65-F5344CB8AC3E}">
        <p14:creationId xmlns:p14="http://schemas.microsoft.com/office/powerpoint/2010/main" val="18515354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Rot="1" noChangeAspect="1" noChangeArrowheads="1" noTextEdit="1"/>
          </p:cNvSpPr>
          <p:nvPr>
            <p:ph type="sldImg"/>
          </p:nvPr>
        </p:nvSpPr>
        <p:spPr>
          <a:xfrm>
            <a:off x="1143000" y="685800"/>
            <a:ext cx="4572000" cy="3429000"/>
          </a:xfrm>
          <a:ln/>
        </p:spPr>
      </p:sp>
      <p:sp>
        <p:nvSpPr>
          <p:cNvPr id="2765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i="0" u="none" strike="noStrike" kern="1200" baseline="0" dirty="0" smtClean="0">
                <a:solidFill>
                  <a:schemeClr val="tx1"/>
                </a:solidFill>
                <a:latin typeface="+mn-lt"/>
                <a:ea typeface="+mn-ea"/>
                <a:cs typeface="+mn-cs"/>
              </a:rPr>
              <a:t>How to develop a SOCO:</a:t>
            </a:r>
          </a:p>
          <a:p>
            <a:endParaRPr lang="en-US" sz="1200" b="1" i="0" u="none" strike="noStrike" kern="1200" baseline="0" dirty="0" smtClean="0">
              <a:solidFill>
                <a:schemeClr val="tx1"/>
              </a:solidFill>
              <a:latin typeface="+mn-lt"/>
              <a:ea typeface="+mn-ea"/>
              <a:cs typeface="+mn-cs"/>
            </a:endParaRPr>
          </a:p>
          <a:p>
            <a:r>
              <a:rPr lang="en-US" sz="1200" b="1" i="0" u="none" strike="noStrike" kern="1200" baseline="0" dirty="0" smtClean="0">
                <a:solidFill>
                  <a:schemeClr val="tx1"/>
                </a:solidFill>
                <a:latin typeface="+mn-lt"/>
                <a:ea typeface="+mn-ea"/>
                <a:cs typeface="+mn-cs"/>
              </a:rPr>
              <a:t>Step 1: </a:t>
            </a:r>
            <a:r>
              <a:rPr lang="en-US" sz="1200" b="0" i="0" u="none" strike="noStrike" kern="1200" baseline="0" dirty="0" smtClean="0">
                <a:solidFill>
                  <a:schemeClr val="tx1"/>
                </a:solidFill>
                <a:latin typeface="+mn-lt"/>
                <a:ea typeface="+mn-ea"/>
                <a:cs typeface="+mn-cs"/>
              </a:rPr>
              <a:t>What is your issue?</a:t>
            </a:r>
          </a:p>
          <a:p>
            <a:r>
              <a:rPr lang="en-US" sz="1200" b="1" i="0" u="none" strike="noStrike" kern="1200" baseline="0" dirty="0" smtClean="0">
                <a:solidFill>
                  <a:schemeClr val="tx1"/>
                </a:solidFill>
                <a:latin typeface="+mn-lt"/>
                <a:ea typeface="+mn-ea"/>
                <a:cs typeface="+mn-cs"/>
              </a:rPr>
              <a:t>Step 2: </a:t>
            </a:r>
            <a:r>
              <a:rPr lang="en-US" sz="1200" b="0" i="0" u="none" strike="noStrike" kern="1200" baseline="0" dirty="0" smtClean="0">
                <a:solidFill>
                  <a:schemeClr val="tx1"/>
                </a:solidFill>
                <a:latin typeface="+mn-lt"/>
                <a:ea typeface="+mn-ea"/>
                <a:cs typeface="+mn-cs"/>
              </a:rPr>
              <a:t>Why do you want to focus on this issue and why do you want to focus on it now?  What is the new piece of information your audience needs to know now?</a:t>
            </a:r>
          </a:p>
          <a:p>
            <a:r>
              <a:rPr lang="en-US" sz="1200" b="1" i="0" u="none" strike="noStrike" kern="1200" baseline="0" dirty="0" smtClean="0">
                <a:solidFill>
                  <a:schemeClr val="tx1"/>
                </a:solidFill>
                <a:latin typeface="+mn-lt"/>
                <a:ea typeface="+mn-ea"/>
                <a:cs typeface="+mn-cs"/>
              </a:rPr>
              <a:t>Step 3: </a:t>
            </a:r>
            <a:r>
              <a:rPr lang="en-US" sz="1200" b="0" i="0" u="none" strike="noStrike" kern="1200" baseline="0" dirty="0" smtClean="0">
                <a:solidFill>
                  <a:schemeClr val="tx1"/>
                </a:solidFill>
                <a:latin typeface="+mn-lt"/>
                <a:ea typeface="+mn-ea"/>
                <a:cs typeface="+mn-cs"/>
              </a:rPr>
              <a:t>Who needs to change their </a:t>
            </a:r>
            <a:r>
              <a:rPr lang="en-US" sz="1200" b="0" i="0" u="none" strike="noStrike" kern="1200" baseline="0" dirty="0" err="1" smtClean="0">
                <a:solidFill>
                  <a:schemeClr val="tx1"/>
                </a:solidFill>
                <a:latin typeface="+mn-lt"/>
                <a:ea typeface="+mn-ea"/>
                <a:cs typeface="+mn-cs"/>
              </a:rPr>
              <a:t>behaviour</a:t>
            </a:r>
            <a:r>
              <a:rPr lang="en-US" sz="1200" b="0" i="0" u="none" strike="noStrike" kern="1200" baseline="0" dirty="0" smtClean="0">
                <a:solidFill>
                  <a:schemeClr val="tx1"/>
                </a:solidFill>
                <a:latin typeface="+mn-lt"/>
                <a:ea typeface="+mn-ea"/>
                <a:cs typeface="+mn-cs"/>
              </a:rPr>
              <a:t> (audience)?</a:t>
            </a:r>
          </a:p>
          <a:p>
            <a:r>
              <a:rPr lang="en-US" sz="1200" b="1" i="0" u="none" strike="noStrike" kern="1200" baseline="0" dirty="0" smtClean="0">
                <a:solidFill>
                  <a:schemeClr val="tx1"/>
                </a:solidFill>
                <a:latin typeface="+mn-lt"/>
                <a:ea typeface="+mn-ea"/>
                <a:cs typeface="+mn-cs"/>
              </a:rPr>
              <a:t>Step 4: </a:t>
            </a:r>
            <a:r>
              <a:rPr lang="en-US" sz="1200" b="0" i="0" u="none" strike="noStrike" kern="1200" baseline="0" dirty="0" smtClean="0">
                <a:solidFill>
                  <a:schemeClr val="tx1"/>
                </a:solidFill>
                <a:latin typeface="+mn-lt"/>
                <a:ea typeface="+mn-ea"/>
                <a:cs typeface="+mn-cs"/>
              </a:rPr>
              <a:t>What is the change that you want to see in your audience as a result of your communication? (THIS IS YOUR</a:t>
            </a:r>
          </a:p>
          <a:p>
            <a:r>
              <a:rPr lang="en-US" sz="1200" b="0" i="0" u="none" strike="noStrike" kern="1200" baseline="0" dirty="0" smtClean="0">
                <a:solidFill>
                  <a:schemeClr val="tx1"/>
                </a:solidFill>
                <a:latin typeface="+mn-lt"/>
                <a:ea typeface="+mn-ea"/>
                <a:cs typeface="+mn-cs"/>
              </a:rPr>
              <a:t>SOCO)</a:t>
            </a:r>
            <a:endParaRPr lang="en-US" altLang="en-US"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a:t>
            </a:r>
            <a:r>
              <a:rPr lang="en-US" baseline="0" dirty="0" smtClean="0"/>
              <a:t> this slide as a template and complete the sentence with a verb that denotes a change in opinion or behavior.  </a:t>
            </a:r>
          </a:p>
          <a:p>
            <a:endParaRPr lang="en-US" baseline="0" dirty="0" smtClean="0"/>
          </a:p>
          <a:p>
            <a:r>
              <a:rPr lang="en-US" baseline="0" dirty="0" smtClean="0"/>
              <a:t>NOTE:  </a:t>
            </a:r>
          </a:p>
          <a:p>
            <a:pPr marL="171450" indent="-171450">
              <a:buFont typeface="Arial" panose="020B0604020202020204" pitchFamily="34" charset="0"/>
              <a:buChar char="•"/>
            </a:pPr>
            <a:r>
              <a:rPr lang="en-US" baseline="0" dirty="0" smtClean="0"/>
              <a:t>DO NOT use verbs such as “told”, “informed” and “be made aware of”… these will not show a difference in perception or action on the part of the audience member.</a:t>
            </a:r>
          </a:p>
          <a:p>
            <a:pPr marL="171450" indent="-171450">
              <a:buFont typeface="Arial" panose="020B0604020202020204" pitchFamily="34" charset="0"/>
              <a:buChar char="•"/>
            </a:pPr>
            <a:r>
              <a:rPr lang="en-US" baseline="0" dirty="0" smtClean="0"/>
              <a:t>Also note that you could have very different SOCOs according to different audience members.  Consider the difference in a SOCO about antimicrobial resistance between doctors who are well aware of the global threat and patients who are seeking medication for themselves.</a:t>
            </a:r>
            <a:endParaRPr lang="en-US" dirty="0"/>
          </a:p>
        </p:txBody>
      </p:sp>
      <p:sp>
        <p:nvSpPr>
          <p:cNvPr id="4" name="Slide Number Placeholder 3"/>
          <p:cNvSpPr>
            <a:spLocks noGrp="1"/>
          </p:cNvSpPr>
          <p:nvPr>
            <p:ph type="sldNum" sz="quarter" idx="10"/>
          </p:nvPr>
        </p:nvSpPr>
        <p:spPr/>
        <p:txBody>
          <a:bodyPr/>
          <a:lstStyle/>
          <a:p>
            <a:fld id="{DF4B30B5-E1CB-48A1-864A-CD5B072D8A2E}" type="slidenum">
              <a:rPr lang="en-US" smtClean="0"/>
              <a:t>9</a:t>
            </a:fld>
            <a:endParaRPr lang="en-US"/>
          </a:p>
        </p:txBody>
      </p:sp>
    </p:spTree>
    <p:extLst>
      <p:ext uri="{BB962C8B-B14F-4D97-AF65-F5344CB8AC3E}">
        <p14:creationId xmlns:p14="http://schemas.microsoft.com/office/powerpoint/2010/main" val="33698345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2"/>
          <p:cNvSpPr>
            <a:spLocks noGrp="1" noRot="1" noChangeAspect="1" noChangeArrowheads="1" noTextEdit="1"/>
          </p:cNvSpPr>
          <p:nvPr>
            <p:ph type="sldImg"/>
          </p:nvPr>
        </p:nvSpPr>
        <p:spPr>
          <a:xfrm>
            <a:off x="1143000" y="685800"/>
            <a:ext cx="4572000" cy="3429000"/>
          </a:xfrm>
          <a:ln/>
        </p:spPr>
      </p:sp>
      <p:sp>
        <p:nvSpPr>
          <p:cNvPr id="1658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Once you are clear about your SOCO, you know where you are going or aiming. Once you know where you are aiming, you must get there as fast as possible. </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Here is why:</a:t>
            </a:r>
          </a:p>
          <a:p>
            <a:r>
              <a:rPr lang="en-US" sz="1200" b="0" i="0" u="none" strike="noStrike" kern="1200" baseline="0" dirty="0" smtClean="0">
                <a:solidFill>
                  <a:schemeClr val="tx1"/>
                </a:solidFill>
                <a:latin typeface="+mn-lt"/>
                <a:ea typeface="+mn-ea"/>
                <a:cs typeface="+mn-cs"/>
              </a:rPr>
              <a:t>Experts are trained to explain the situation and all possible aspects of an issue, as well as to be complete, accurate and lead people slowly and step-wise to a logical conclusion. </a:t>
            </a:r>
          </a:p>
          <a:p>
            <a:endParaRPr lang="en-US" altLang="sv-SE" dirty="0" smtClean="0">
              <a:latin typeface="Arial" charset="0"/>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1E7FB8"/>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60722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809778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1"/>
            <a:ext cx="2286000" cy="59926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0" y="1"/>
            <a:ext cx="6727682" cy="59926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831771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3827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442539" y="1380815"/>
            <a:ext cx="8291501" cy="4611835"/>
          </a:xfrm>
        </p:spPr>
        <p:txBody>
          <a:bodyPr/>
          <a:lstStyle/>
          <a:p>
            <a:pPr lvl="0"/>
            <a:endParaRPr lang="en-US" noProof="0" smtClean="0"/>
          </a:p>
        </p:txBody>
      </p:sp>
    </p:spTree>
    <p:extLst>
      <p:ext uri="{BB962C8B-B14F-4D97-AF65-F5344CB8AC3E}">
        <p14:creationId xmlns:p14="http://schemas.microsoft.com/office/powerpoint/2010/main" val="4396605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530" y="2130976"/>
            <a:ext cx="7772943" cy="1470086"/>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057" y="3886154"/>
            <a:ext cx="6401886" cy="1752295"/>
          </a:xfrm>
        </p:spPr>
        <p:txBody>
          <a:bodyPr/>
          <a:lstStyle>
            <a:lvl1pPr marL="0" indent="0" algn="ctr">
              <a:buNone/>
              <a:defRPr/>
            </a:lvl1pPr>
            <a:lvl2pPr marL="400666" indent="0" algn="ctr">
              <a:buNone/>
              <a:defRPr/>
            </a:lvl2pPr>
            <a:lvl3pPr marL="801330" indent="0" algn="ctr">
              <a:buNone/>
              <a:defRPr/>
            </a:lvl3pPr>
            <a:lvl4pPr marL="1201995" indent="0" algn="ctr">
              <a:buNone/>
              <a:defRPr/>
            </a:lvl4pPr>
            <a:lvl5pPr marL="1602660" indent="0" algn="ctr">
              <a:buNone/>
              <a:defRPr/>
            </a:lvl5pPr>
            <a:lvl6pPr marL="2003326" indent="0" algn="ctr">
              <a:buNone/>
              <a:defRPr/>
            </a:lvl6pPr>
            <a:lvl7pPr marL="2403991" indent="0" algn="ctr">
              <a:buNone/>
              <a:defRPr/>
            </a:lvl7pPr>
            <a:lvl8pPr marL="2804656" indent="0" algn="ctr">
              <a:buNone/>
              <a:defRPr/>
            </a:lvl8pPr>
            <a:lvl9pPr marL="3205320" indent="0" algn="ctr">
              <a:buNone/>
              <a:defRPr/>
            </a:lvl9pPr>
          </a:lstStyle>
          <a:p>
            <a:r>
              <a:rPr lang="en-US" smtClean="0"/>
              <a:t>Click to edit Master subtitle style</a:t>
            </a:r>
            <a:endParaRPr lang="en-GB"/>
          </a:p>
        </p:txBody>
      </p:sp>
    </p:spTree>
    <p:extLst>
      <p:ext uri="{BB962C8B-B14F-4D97-AF65-F5344CB8AC3E}">
        <p14:creationId xmlns:p14="http://schemas.microsoft.com/office/powerpoint/2010/main" val="12940438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3827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42541" y="1380815"/>
            <a:ext cx="4080591" cy="461183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53450" y="1380815"/>
            <a:ext cx="4080591" cy="461183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8872185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1E7FB8"/>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7566417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16"/>
          <p:cNvSpPr>
            <a:spLocks noChangeArrowheads="1"/>
          </p:cNvSpPr>
          <p:nvPr userDrawn="1"/>
        </p:nvSpPr>
        <p:spPr bwMode="auto">
          <a:xfrm>
            <a:off x="755650" y="6388100"/>
            <a:ext cx="67691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1042988" eaLnBrk="0" hangingPunct="0">
              <a:defRPr>
                <a:solidFill>
                  <a:schemeClr val="tx1"/>
                </a:solidFill>
                <a:latin typeface="Arial" charset="0"/>
              </a:defRPr>
            </a:lvl1pPr>
            <a:lvl2pPr marL="742950" indent="-285750" defTabSz="1042988" eaLnBrk="0" hangingPunct="0">
              <a:defRPr>
                <a:solidFill>
                  <a:schemeClr val="tx1"/>
                </a:solidFill>
                <a:latin typeface="Arial" charset="0"/>
              </a:defRPr>
            </a:lvl2pPr>
            <a:lvl3pPr marL="1143000" indent="-228600" defTabSz="1042988" eaLnBrk="0" hangingPunct="0">
              <a:defRPr>
                <a:solidFill>
                  <a:schemeClr val="tx1"/>
                </a:solidFill>
                <a:latin typeface="Arial" charset="0"/>
              </a:defRPr>
            </a:lvl3pPr>
            <a:lvl4pPr marL="1600200" indent="-228600" defTabSz="1042988" eaLnBrk="0" hangingPunct="0">
              <a:defRPr>
                <a:solidFill>
                  <a:schemeClr val="tx1"/>
                </a:solidFill>
                <a:latin typeface="Arial" charset="0"/>
              </a:defRPr>
            </a:lvl4pPr>
            <a:lvl5pPr marL="2057400" indent="-228600" defTabSz="1042988" eaLnBrk="0" hangingPunct="0">
              <a:defRPr>
                <a:solidFill>
                  <a:schemeClr val="tx1"/>
                </a:solidFill>
                <a:latin typeface="Arial" charset="0"/>
              </a:defRPr>
            </a:lvl5pPr>
            <a:lvl6pPr marL="2514600" indent="-228600" defTabSz="1042988" eaLnBrk="0" fontAlgn="base" hangingPunct="0">
              <a:spcBef>
                <a:spcPct val="0"/>
              </a:spcBef>
              <a:spcAft>
                <a:spcPct val="0"/>
              </a:spcAft>
              <a:defRPr>
                <a:solidFill>
                  <a:schemeClr val="tx1"/>
                </a:solidFill>
                <a:latin typeface="Arial" charset="0"/>
              </a:defRPr>
            </a:lvl6pPr>
            <a:lvl7pPr marL="2971800" indent="-228600" defTabSz="1042988" eaLnBrk="0" fontAlgn="base" hangingPunct="0">
              <a:spcBef>
                <a:spcPct val="0"/>
              </a:spcBef>
              <a:spcAft>
                <a:spcPct val="0"/>
              </a:spcAft>
              <a:defRPr>
                <a:solidFill>
                  <a:schemeClr val="tx1"/>
                </a:solidFill>
                <a:latin typeface="Arial" charset="0"/>
              </a:defRPr>
            </a:lvl7pPr>
            <a:lvl8pPr marL="3429000" indent="-228600" defTabSz="1042988" eaLnBrk="0" fontAlgn="base" hangingPunct="0">
              <a:spcBef>
                <a:spcPct val="0"/>
              </a:spcBef>
              <a:spcAft>
                <a:spcPct val="0"/>
              </a:spcAft>
              <a:defRPr>
                <a:solidFill>
                  <a:schemeClr val="tx1"/>
                </a:solidFill>
                <a:latin typeface="Arial" charset="0"/>
              </a:defRPr>
            </a:lvl8pPr>
            <a:lvl9pPr marL="3886200" indent="-228600" defTabSz="1042988" eaLnBrk="0" fontAlgn="base" hangingPunct="0">
              <a:spcBef>
                <a:spcPct val="0"/>
              </a:spcBef>
              <a:spcAft>
                <a:spcPct val="0"/>
              </a:spcAft>
              <a:defRPr>
                <a:solidFill>
                  <a:schemeClr val="tx1"/>
                </a:solidFill>
                <a:latin typeface="Arial" charset="0"/>
              </a:defRPr>
            </a:lvl9pPr>
          </a:lstStyle>
          <a:p>
            <a:pPr eaLnBrk="1" hangingPunct="1">
              <a:defRPr/>
            </a:pPr>
            <a:r>
              <a:rPr lang="en-US" sz="1200" b="1" dirty="0" smtClean="0">
                <a:solidFill>
                  <a:schemeClr val="bg1"/>
                </a:solidFill>
                <a:effectLst>
                  <a:outerShdw blurRad="38100" dist="38100" dir="2700000" algn="tl">
                    <a:srgbClr val="000000">
                      <a:alpha val="43137"/>
                    </a:srgbClr>
                  </a:outerShdw>
                </a:effectLst>
                <a:ea typeface="Verdana" pitchFamily="34" charset="0"/>
                <a:cs typeface="Verdana" pitchFamily="34" charset="0"/>
              </a:rPr>
              <a:t>EVD PREPAREDNESS AND RESPONSE TRAINING PACKAGE</a:t>
            </a:r>
          </a:p>
          <a:p>
            <a:pPr eaLnBrk="1" hangingPunct="1">
              <a:defRPr/>
            </a:pPr>
            <a:r>
              <a:rPr lang="en-US" sz="1200" b="1" dirty="0" smtClean="0">
                <a:solidFill>
                  <a:schemeClr val="bg1"/>
                </a:solidFill>
                <a:effectLst>
                  <a:outerShdw blurRad="38100" dist="38100" dir="2700000" algn="tl">
                    <a:srgbClr val="000000">
                      <a:alpha val="43137"/>
                    </a:srgbClr>
                  </a:outerShdw>
                </a:effectLst>
                <a:ea typeface="Verdana" pitchFamily="34" charset="0"/>
                <a:cs typeface="Verdana" pitchFamily="34" charset="0"/>
              </a:rPr>
              <a:t>Public Awareness and Community Engagement – Risk Comm. &amp; Media</a:t>
            </a:r>
          </a:p>
          <a:p>
            <a:pPr eaLnBrk="1" hangingPunct="1">
              <a:defRPr/>
            </a:pPr>
            <a:endParaRPr lang="en-GB" altLang="en-US" sz="1200" b="1" dirty="0" smtClean="0">
              <a:solidFill>
                <a:srgbClr val="BADDE1"/>
              </a:solidFill>
              <a:latin typeface="Arial Narrow" pitchFamily="34" charset="0"/>
              <a:cs typeface="Arial" charset="0"/>
            </a:endParaRPr>
          </a:p>
        </p:txBody>
      </p:sp>
    </p:spTree>
    <p:extLst>
      <p:ext uri="{BB962C8B-B14F-4D97-AF65-F5344CB8AC3E}">
        <p14:creationId xmlns:p14="http://schemas.microsoft.com/office/powerpoint/2010/main" val="26843576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181" y="4407378"/>
            <a:ext cx="7772943" cy="1362097"/>
          </a:xfrm>
        </p:spPr>
        <p:txBody>
          <a:bodyPr anchor="t"/>
          <a:lstStyle>
            <a:lvl1pPr algn="l">
              <a:defRPr sz="3500" b="1" cap="all"/>
            </a:lvl1pPr>
          </a:lstStyle>
          <a:p>
            <a:r>
              <a:rPr lang="en-US" smtClean="0"/>
              <a:t>Click to edit Master title style</a:t>
            </a:r>
            <a:endParaRPr lang="en-US"/>
          </a:p>
        </p:txBody>
      </p:sp>
      <p:sp>
        <p:nvSpPr>
          <p:cNvPr id="3" name="Text Placeholder 2"/>
          <p:cNvSpPr>
            <a:spLocks noGrp="1"/>
          </p:cNvSpPr>
          <p:nvPr>
            <p:ph type="body" idx="1"/>
          </p:nvPr>
        </p:nvSpPr>
        <p:spPr>
          <a:xfrm>
            <a:off x="722181" y="2907056"/>
            <a:ext cx="7772943" cy="1500322"/>
          </a:xfrm>
        </p:spPr>
        <p:txBody>
          <a:bodyPr anchor="b"/>
          <a:lstStyle>
            <a:lvl1pPr marL="0" indent="0">
              <a:buNone/>
              <a:defRPr sz="1800"/>
            </a:lvl1pPr>
            <a:lvl2pPr marL="400736" indent="0">
              <a:buNone/>
              <a:defRPr sz="1600"/>
            </a:lvl2pPr>
            <a:lvl3pPr marL="801472" indent="0">
              <a:buNone/>
              <a:defRPr sz="1400"/>
            </a:lvl3pPr>
            <a:lvl4pPr marL="1202207" indent="0">
              <a:buNone/>
              <a:defRPr sz="1200"/>
            </a:lvl4pPr>
            <a:lvl5pPr marL="1602943" indent="0">
              <a:buNone/>
              <a:defRPr sz="1200"/>
            </a:lvl5pPr>
            <a:lvl6pPr marL="2003679" indent="0">
              <a:buNone/>
              <a:defRPr sz="1200"/>
            </a:lvl6pPr>
            <a:lvl7pPr marL="2404415" indent="0">
              <a:buNone/>
              <a:defRPr sz="1200"/>
            </a:lvl7pPr>
            <a:lvl8pPr marL="2805151" indent="0">
              <a:buNone/>
              <a:defRPr sz="1200"/>
            </a:lvl8pPr>
            <a:lvl9pPr marL="3205886" indent="0">
              <a:buNone/>
              <a:defRPr sz="1200"/>
            </a:lvl9pPr>
          </a:lstStyle>
          <a:p>
            <a:pPr lvl="0"/>
            <a:r>
              <a:rPr lang="en-US" smtClean="0"/>
              <a:t>Click to edit Master text styles</a:t>
            </a:r>
          </a:p>
        </p:txBody>
      </p:sp>
    </p:spTree>
    <p:extLst>
      <p:ext uri="{BB962C8B-B14F-4D97-AF65-F5344CB8AC3E}">
        <p14:creationId xmlns:p14="http://schemas.microsoft.com/office/powerpoint/2010/main" val="222380786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42540" y="1380815"/>
            <a:ext cx="4080591" cy="4611835"/>
          </a:xfrm>
        </p:spPr>
        <p:txBody>
          <a:bodyPr/>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53450" y="1380815"/>
            <a:ext cx="4080591" cy="4611835"/>
          </a:xfrm>
        </p:spPr>
        <p:txBody>
          <a:bodyPr/>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4385574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472" y="275012"/>
            <a:ext cx="8229057" cy="114324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472" y="1534879"/>
            <a:ext cx="4039867" cy="639293"/>
          </a:xfrm>
        </p:spPr>
        <p:txBody>
          <a:bodyPr anchor="b"/>
          <a:lstStyle>
            <a:lvl1pPr marL="0" indent="0">
              <a:buNone/>
              <a:defRPr sz="2100" b="1"/>
            </a:lvl1pPr>
            <a:lvl2pPr marL="400736" indent="0">
              <a:buNone/>
              <a:defRPr sz="1800" b="1"/>
            </a:lvl2pPr>
            <a:lvl3pPr marL="801472" indent="0">
              <a:buNone/>
              <a:defRPr sz="1600" b="1"/>
            </a:lvl3pPr>
            <a:lvl4pPr marL="1202207" indent="0">
              <a:buNone/>
              <a:defRPr sz="1400" b="1"/>
            </a:lvl4pPr>
            <a:lvl5pPr marL="1602943" indent="0">
              <a:buNone/>
              <a:defRPr sz="1400" b="1"/>
            </a:lvl5pPr>
            <a:lvl6pPr marL="2003679" indent="0">
              <a:buNone/>
              <a:defRPr sz="1400" b="1"/>
            </a:lvl6pPr>
            <a:lvl7pPr marL="2404415" indent="0">
              <a:buNone/>
              <a:defRPr sz="1400" b="1"/>
            </a:lvl7pPr>
            <a:lvl8pPr marL="2805151" indent="0">
              <a:buNone/>
              <a:defRPr sz="1400" b="1"/>
            </a:lvl8pPr>
            <a:lvl9pPr marL="3205886" indent="0">
              <a:buNone/>
              <a:defRPr sz="1400" b="1"/>
            </a:lvl9pPr>
          </a:lstStyle>
          <a:p>
            <a:pPr lvl="0"/>
            <a:r>
              <a:rPr lang="en-US" smtClean="0"/>
              <a:t>Click to edit Master text styles</a:t>
            </a:r>
          </a:p>
        </p:txBody>
      </p:sp>
      <p:sp>
        <p:nvSpPr>
          <p:cNvPr id="4" name="Content Placeholder 3"/>
          <p:cNvSpPr>
            <a:spLocks noGrp="1"/>
          </p:cNvSpPr>
          <p:nvPr>
            <p:ph sz="half" idx="2"/>
          </p:nvPr>
        </p:nvSpPr>
        <p:spPr>
          <a:xfrm>
            <a:off x="457472" y="2174172"/>
            <a:ext cx="4039867" cy="3952385"/>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304" y="1534879"/>
            <a:ext cx="4041225" cy="639293"/>
          </a:xfrm>
        </p:spPr>
        <p:txBody>
          <a:bodyPr anchor="b"/>
          <a:lstStyle>
            <a:lvl1pPr marL="0" indent="0">
              <a:buNone/>
              <a:defRPr sz="2100" b="1"/>
            </a:lvl1pPr>
            <a:lvl2pPr marL="400736" indent="0">
              <a:buNone/>
              <a:defRPr sz="1800" b="1"/>
            </a:lvl2pPr>
            <a:lvl3pPr marL="801472" indent="0">
              <a:buNone/>
              <a:defRPr sz="1600" b="1"/>
            </a:lvl3pPr>
            <a:lvl4pPr marL="1202207" indent="0">
              <a:buNone/>
              <a:defRPr sz="1400" b="1"/>
            </a:lvl4pPr>
            <a:lvl5pPr marL="1602943" indent="0">
              <a:buNone/>
              <a:defRPr sz="1400" b="1"/>
            </a:lvl5pPr>
            <a:lvl6pPr marL="2003679" indent="0">
              <a:buNone/>
              <a:defRPr sz="1400" b="1"/>
            </a:lvl6pPr>
            <a:lvl7pPr marL="2404415" indent="0">
              <a:buNone/>
              <a:defRPr sz="1400" b="1"/>
            </a:lvl7pPr>
            <a:lvl8pPr marL="2805151" indent="0">
              <a:buNone/>
              <a:defRPr sz="1400" b="1"/>
            </a:lvl8pPr>
            <a:lvl9pPr marL="3205886" indent="0">
              <a:buNone/>
              <a:defRPr sz="1400" b="1"/>
            </a:lvl9pPr>
          </a:lstStyle>
          <a:p>
            <a:pPr lvl="0"/>
            <a:r>
              <a:rPr lang="en-US" smtClean="0"/>
              <a:t>Click to edit Master text styles</a:t>
            </a:r>
          </a:p>
        </p:txBody>
      </p:sp>
      <p:sp>
        <p:nvSpPr>
          <p:cNvPr id="6" name="Content Placeholder 5"/>
          <p:cNvSpPr>
            <a:spLocks noGrp="1"/>
          </p:cNvSpPr>
          <p:nvPr>
            <p:ph sz="quarter" idx="4"/>
          </p:nvPr>
        </p:nvSpPr>
        <p:spPr>
          <a:xfrm>
            <a:off x="4645304" y="2174172"/>
            <a:ext cx="4041225" cy="3952385"/>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479067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7362520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20840106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341264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472" y="273572"/>
            <a:ext cx="3008181" cy="1161958"/>
          </a:xfrm>
        </p:spPr>
        <p:txBody>
          <a:bodyPr anchor="b"/>
          <a:lstStyle>
            <a:lvl1pPr algn="l">
              <a:defRPr sz="1800" b="1"/>
            </a:lvl1pPr>
          </a:lstStyle>
          <a:p>
            <a:r>
              <a:rPr lang="en-US" smtClean="0"/>
              <a:t>Click to edit Master title style</a:t>
            </a:r>
            <a:endParaRPr lang="en-US"/>
          </a:p>
        </p:txBody>
      </p:sp>
      <p:sp>
        <p:nvSpPr>
          <p:cNvPr id="3" name="Content Placeholder 2"/>
          <p:cNvSpPr>
            <a:spLocks noGrp="1"/>
          </p:cNvSpPr>
          <p:nvPr>
            <p:ph idx="1"/>
          </p:nvPr>
        </p:nvSpPr>
        <p:spPr>
          <a:xfrm>
            <a:off x="3575608" y="273571"/>
            <a:ext cx="5110921" cy="5852986"/>
          </a:xfrm>
        </p:spPr>
        <p:txBody>
          <a:bodyPr/>
          <a:lstStyle>
            <a:lvl1pPr>
              <a:defRPr sz="2800"/>
            </a:lvl1pPr>
            <a:lvl2pPr>
              <a:defRPr sz="2500"/>
            </a:lvl2pPr>
            <a:lvl3pPr>
              <a:defRPr sz="21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472" y="1435530"/>
            <a:ext cx="3008181" cy="4691027"/>
          </a:xfrm>
        </p:spPr>
        <p:txBody>
          <a:bodyPr/>
          <a:lstStyle>
            <a:lvl1pPr marL="0" indent="0">
              <a:buNone/>
              <a:defRPr sz="1200"/>
            </a:lvl1pPr>
            <a:lvl2pPr marL="400736" indent="0">
              <a:buNone/>
              <a:defRPr sz="1100"/>
            </a:lvl2pPr>
            <a:lvl3pPr marL="801472" indent="0">
              <a:buNone/>
              <a:defRPr sz="900"/>
            </a:lvl3pPr>
            <a:lvl4pPr marL="1202207" indent="0">
              <a:buNone/>
              <a:defRPr sz="800"/>
            </a:lvl4pPr>
            <a:lvl5pPr marL="1602943" indent="0">
              <a:buNone/>
              <a:defRPr sz="800"/>
            </a:lvl5pPr>
            <a:lvl6pPr marL="2003679" indent="0">
              <a:buNone/>
              <a:defRPr sz="800"/>
            </a:lvl6pPr>
            <a:lvl7pPr marL="2404415" indent="0">
              <a:buNone/>
              <a:defRPr sz="800"/>
            </a:lvl7pPr>
            <a:lvl8pPr marL="2805151" indent="0">
              <a:buNone/>
              <a:defRPr sz="800"/>
            </a:lvl8pPr>
            <a:lvl9pPr marL="3205886" indent="0">
              <a:buNone/>
              <a:defRPr sz="800"/>
            </a:lvl9pPr>
          </a:lstStyle>
          <a:p>
            <a:pPr lvl="0"/>
            <a:r>
              <a:rPr lang="en-US" smtClean="0"/>
              <a:t>Click to edit Master text styles</a:t>
            </a:r>
          </a:p>
        </p:txBody>
      </p:sp>
    </p:spTree>
    <p:extLst>
      <p:ext uri="{BB962C8B-B14F-4D97-AF65-F5344CB8AC3E}">
        <p14:creationId xmlns:p14="http://schemas.microsoft.com/office/powerpoint/2010/main" val="111758610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1877" y="4800456"/>
            <a:ext cx="5486943" cy="567300"/>
          </a:xfrm>
        </p:spPr>
        <p:txBody>
          <a:bodyPr anchor="b"/>
          <a:lstStyle>
            <a:lvl1pPr algn="l">
              <a:defRPr sz="1800" b="1"/>
            </a:lvl1pPr>
          </a:lstStyle>
          <a:p>
            <a:r>
              <a:rPr lang="en-US" smtClean="0"/>
              <a:t>Click to edit Master title style</a:t>
            </a:r>
            <a:endParaRPr lang="en-US"/>
          </a:p>
        </p:txBody>
      </p:sp>
      <p:sp>
        <p:nvSpPr>
          <p:cNvPr id="3" name="Picture Placeholder 2"/>
          <p:cNvSpPr>
            <a:spLocks noGrp="1"/>
          </p:cNvSpPr>
          <p:nvPr>
            <p:ph type="pic" idx="1"/>
          </p:nvPr>
        </p:nvSpPr>
        <p:spPr>
          <a:xfrm>
            <a:off x="1791877" y="613376"/>
            <a:ext cx="5486943" cy="4113648"/>
          </a:xfrm>
        </p:spPr>
        <p:txBody>
          <a:bodyPr/>
          <a:lstStyle>
            <a:lvl1pPr marL="0" indent="0">
              <a:buNone/>
              <a:defRPr sz="2800"/>
            </a:lvl1pPr>
            <a:lvl2pPr marL="400736" indent="0">
              <a:buNone/>
              <a:defRPr sz="2500"/>
            </a:lvl2pPr>
            <a:lvl3pPr marL="801472" indent="0">
              <a:buNone/>
              <a:defRPr sz="2100"/>
            </a:lvl3pPr>
            <a:lvl4pPr marL="1202207" indent="0">
              <a:buNone/>
              <a:defRPr sz="1800"/>
            </a:lvl4pPr>
            <a:lvl5pPr marL="1602943" indent="0">
              <a:buNone/>
              <a:defRPr sz="1800"/>
            </a:lvl5pPr>
            <a:lvl6pPr marL="2003679" indent="0">
              <a:buNone/>
              <a:defRPr sz="1800"/>
            </a:lvl6pPr>
            <a:lvl7pPr marL="2404415" indent="0">
              <a:buNone/>
              <a:defRPr sz="1800"/>
            </a:lvl7pPr>
            <a:lvl8pPr marL="2805151" indent="0">
              <a:buNone/>
              <a:defRPr sz="1800"/>
            </a:lvl8pPr>
            <a:lvl9pPr marL="3205886" indent="0">
              <a:buNone/>
              <a:defRPr sz="1800"/>
            </a:lvl9pPr>
          </a:lstStyle>
          <a:p>
            <a:pPr lvl="0"/>
            <a:endParaRPr lang="en-US" noProof="0" smtClean="0"/>
          </a:p>
        </p:txBody>
      </p:sp>
      <p:sp>
        <p:nvSpPr>
          <p:cNvPr id="4" name="Text Placeholder 3"/>
          <p:cNvSpPr>
            <a:spLocks noGrp="1"/>
          </p:cNvSpPr>
          <p:nvPr>
            <p:ph type="body" sz="half" idx="2"/>
          </p:nvPr>
        </p:nvSpPr>
        <p:spPr>
          <a:xfrm>
            <a:off x="1791877" y="5367757"/>
            <a:ext cx="5486943" cy="804876"/>
          </a:xfrm>
        </p:spPr>
        <p:txBody>
          <a:bodyPr/>
          <a:lstStyle>
            <a:lvl1pPr marL="0" indent="0">
              <a:buNone/>
              <a:defRPr sz="1200"/>
            </a:lvl1pPr>
            <a:lvl2pPr marL="400736" indent="0">
              <a:buNone/>
              <a:defRPr sz="1100"/>
            </a:lvl2pPr>
            <a:lvl3pPr marL="801472" indent="0">
              <a:buNone/>
              <a:defRPr sz="900"/>
            </a:lvl3pPr>
            <a:lvl4pPr marL="1202207" indent="0">
              <a:buNone/>
              <a:defRPr sz="800"/>
            </a:lvl4pPr>
            <a:lvl5pPr marL="1602943" indent="0">
              <a:buNone/>
              <a:defRPr sz="800"/>
            </a:lvl5pPr>
            <a:lvl6pPr marL="2003679" indent="0">
              <a:buNone/>
              <a:defRPr sz="800"/>
            </a:lvl6pPr>
            <a:lvl7pPr marL="2404415" indent="0">
              <a:buNone/>
              <a:defRPr sz="800"/>
            </a:lvl7pPr>
            <a:lvl8pPr marL="2805151" indent="0">
              <a:buNone/>
              <a:defRPr sz="800"/>
            </a:lvl8pPr>
            <a:lvl9pPr marL="3205886" indent="0">
              <a:buNone/>
              <a:defRPr sz="800"/>
            </a:lvl9pPr>
          </a:lstStyle>
          <a:p>
            <a:pPr lvl="0"/>
            <a:r>
              <a:rPr lang="en-US" smtClean="0"/>
              <a:t>Click to edit Master text styles</a:t>
            </a:r>
          </a:p>
        </p:txBody>
      </p:sp>
    </p:spTree>
    <p:extLst>
      <p:ext uri="{BB962C8B-B14F-4D97-AF65-F5344CB8AC3E}">
        <p14:creationId xmlns:p14="http://schemas.microsoft.com/office/powerpoint/2010/main" val="144070479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3713154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1"/>
            <a:ext cx="2286000" cy="59926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0" y="1"/>
            <a:ext cx="6727682" cy="59926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730989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3827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442539" y="1380815"/>
            <a:ext cx="8291501" cy="4611835"/>
          </a:xfrm>
        </p:spPr>
        <p:txBody>
          <a:bodyPr/>
          <a:lstStyle/>
          <a:p>
            <a:pPr lvl="0"/>
            <a:endParaRPr lang="en-US" noProof="0" smtClean="0"/>
          </a:p>
        </p:txBody>
      </p:sp>
    </p:spTree>
    <p:extLst>
      <p:ext uri="{BB962C8B-B14F-4D97-AF65-F5344CB8AC3E}">
        <p14:creationId xmlns:p14="http://schemas.microsoft.com/office/powerpoint/2010/main" val="306176107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529" y="2130976"/>
            <a:ext cx="7772943" cy="1470086"/>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057" y="3886153"/>
            <a:ext cx="6401886" cy="1752295"/>
          </a:xfrm>
        </p:spPr>
        <p:txBody>
          <a:bodyPr/>
          <a:lstStyle>
            <a:lvl1pPr marL="0" indent="0" algn="ctr">
              <a:buNone/>
              <a:defRPr/>
            </a:lvl1pPr>
            <a:lvl2pPr marL="400736" indent="0" algn="ctr">
              <a:buNone/>
              <a:defRPr/>
            </a:lvl2pPr>
            <a:lvl3pPr marL="801472" indent="0" algn="ctr">
              <a:buNone/>
              <a:defRPr/>
            </a:lvl3pPr>
            <a:lvl4pPr marL="1202207" indent="0" algn="ctr">
              <a:buNone/>
              <a:defRPr/>
            </a:lvl4pPr>
            <a:lvl5pPr marL="1602943" indent="0" algn="ctr">
              <a:buNone/>
              <a:defRPr/>
            </a:lvl5pPr>
            <a:lvl6pPr marL="2003679" indent="0" algn="ctr">
              <a:buNone/>
              <a:defRPr/>
            </a:lvl6pPr>
            <a:lvl7pPr marL="2404415" indent="0" algn="ctr">
              <a:buNone/>
              <a:defRPr/>
            </a:lvl7pPr>
            <a:lvl8pPr marL="2805151" indent="0" algn="ctr">
              <a:buNone/>
              <a:defRPr/>
            </a:lvl8pPr>
            <a:lvl9pPr marL="3205886" indent="0" algn="ctr">
              <a:buNone/>
              <a:defRPr/>
            </a:lvl9pPr>
          </a:lstStyle>
          <a:p>
            <a:r>
              <a:rPr lang="en-US" smtClean="0"/>
              <a:t>Click to edit Master subtitle style</a:t>
            </a:r>
            <a:endParaRPr lang="en-GB"/>
          </a:p>
        </p:txBody>
      </p:sp>
    </p:spTree>
    <p:extLst>
      <p:ext uri="{BB962C8B-B14F-4D97-AF65-F5344CB8AC3E}">
        <p14:creationId xmlns:p14="http://schemas.microsoft.com/office/powerpoint/2010/main" val="86577773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3827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42540" y="1380815"/>
            <a:ext cx="4080591" cy="461183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53450" y="1380815"/>
            <a:ext cx="4080591" cy="461183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2776764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182" y="4407379"/>
            <a:ext cx="7772943" cy="1362097"/>
          </a:xfrm>
        </p:spPr>
        <p:txBody>
          <a:bodyPr anchor="t"/>
          <a:lstStyle>
            <a:lvl1pPr algn="l">
              <a:defRPr sz="3500" b="1" cap="all"/>
            </a:lvl1pPr>
          </a:lstStyle>
          <a:p>
            <a:r>
              <a:rPr lang="en-US" smtClean="0"/>
              <a:t>Click to edit Master title style</a:t>
            </a:r>
            <a:endParaRPr lang="en-US"/>
          </a:p>
        </p:txBody>
      </p:sp>
      <p:sp>
        <p:nvSpPr>
          <p:cNvPr id="3" name="Text Placeholder 2"/>
          <p:cNvSpPr>
            <a:spLocks noGrp="1"/>
          </p:cNvSpPr>
          <p:nvPr>
            <p:ph type="body" idx="1"/>
          </p:nvPr>
        </p:nvSpPr>
        <p:spPr>
          <a:xfrm>
            <a:off x="722182" y="2907057"/>
            <a:ext cx="7772943" cy="1500322"/>
          </a:xfrm>
        </p:spPr>
        <p:txBody>
          <a:bodyPr anchor="b"/>
          <a:lstStyle>
            <a:lvl1pPr marL="0" indent="0">
              <a:buNone/>
              <a:defRPr sz="1800"/>
            </a:lvl1pPr>
            <a:lvl2pPr marL="400666" indent="0">
              <a:buNone/>
              <a:defRPr sz="1600"/>
            </a:lvl2pPr>
            <a:lvl3pPr marL="801330" indent="0">
              <a:buNone/>
              <a:defRPr sz="1400"/>
            </a:lvl3pPr>
            <a:lvl4pPr marL="1201995" indent="0">
              <a:buNone/>
              <a:defRPr sz="1200"/>
            </a:lvl4pPr>
            <a:lvl5pPr marL="1602660" indent="0">
              <a:buNone/>
              <a:defRPr sz="1200"/>
            </a:lvl5pPr>
            <a:lvl6pPr marL="2003326" indent="0">
              <a:buNone/>
              <a:defRPr sz="1200"/>
            </a:lvl6pPr>
            <a:lvl7pPr marL="2403991" indent="0">
              <a:buNone/>
              <a:defRPr sz="1200"/>
            </a:lvl7pPr>
            <a:lvl8pPr marL="2804656" indent="0">
              <a:buNone/>
              <a:defRPr sz="1200"/>
            </a:lvl8pPr>
            <a:lvl9pPr marL="3205320" indent="0">
              <a:buNone/>
              <a:defRPr sz="1200"/>
            </a:lvl9pPr>
          </a:lstStyle>
          <a:p>
            <a:pPr lvl="0"/>
            <a:r>
              <a:rPr lang="en-US" smtClean="0"/>
              <a:t>Click to edit Master text styles</a:t>
            </a:r>
          </a:p>
        </p:txBody>
      </p:sp>
    </p:spTree>
    <p:extLst>
      <p:ext uri="{BB962C8B-B14F-4D97-AF65-F5344CB8AC3E}">
        <p14:creationId xmlns:p14="http://schemas.microsoft.com/office/powerpoint/2010/main" val="13974007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42541" y="1380815"/>
            <a:ext cx="4080591" cy="4611835"/>
          </a:xfrm>
        </p:spPr>
        <p:txBody>
          <a:bodyPr/>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53450" y="1380815"/>
            <a:ext cx="4080591" cy="4611835"/>
          </a:xfrm>
        </p:spPr>
        <p:txBody>
          <a:bodyPr/>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439241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473" y="275013"/>
            <a:ext cx="8229057" cy="114324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473" y="1534880"/>
            <a:ext cx="4039867" cy="639293"/>
          </a:xfrm>
        </p:spPr>
        <p:txBody>
          <a:bodyPr anchor="b"/>
          <a:lstStyle>
            <a:lvl1pPr marL="0" indent="0">
              <a:buNone/>
              <a:defRPr sz="2100" b="1"/>
            </a:lvl1pPr>
            <a:lvl2pPr marL="400666" indent="0">
              <a:buNone/>
              <a:defRPr sz="1800" b="1"/>
            </a:lvl2pPr>
            <a:lvl3pPr marL="801330" indent="0">
              <a:buNone/>
              <a:defRPr sz="1600" b="1"/>
            </a:lvl3pPr>
            <a:lvl4pPr marL="1201995" indent="0">
              <a:buNone/>
              <a:defRPr sz="1400" b="1"/>
            </a:lvl4pPr>
            <a:lvl5pPr marL="1602660" indent="0">
              <a:buNone/>
              <a:defRPr sz="1400" b="1"/>
            </a:lvl5pPr>
            <a:lvl6pPr marL="2003326" indent="0">
              <a:buNone/>
              <a:defRPr sz="1400" b="1"/>
            </a:lvl6pPr>
            <a:lvl7pPr marL="2403991" indent="0">
              <a:buNone/>
              <a:defRPr sz="1400" b="1"/>
            </a:lvl7pPr>
            <a:lvl8pPr marL="2804656" indent="0">
              <a:buNone/>
              <a:defRPr sz="1400" b="1"/>
            </a:lvl8pPr>
            <a:lvl9pPr marL="3205320" indent="0">
              <a:buNone/>
              <a:defRPr sz="1400" b="1"/>
            </a:lvl9pPr>
          </a:lstStyle>
          <a:p>
            <a:pPr lvl="0"/>
            <a:r>
              <a:rPr lang="en-US" smtClean="0"/>
              <a:t>Click to edit Master text styles</a:t>
            </a:r>
          </a:p>
        </p:txBody>
      </p:sp>
      <p:sp>
        <p:nvSpPr>
          <p:cNvPr id="4" name="Content Placeholder 3"/>
          <p:cNvSpPr>
            <a:spLocks noGrp="1"/>
          </p:cNvSpPr>
          <p:nvPr>
            <p:ph sz="half" idx="2"/>
          </p:nvPr>
        </p:nvSpPr>
        <p:spPr>
          <a:xfrm>
            <a:off x="457473" y="2174173"/>
            <a:ext cx="4039867" cy="3952385"/>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305" y="1534880"/>
            <a:ext cx="4041225" cy="639293"/>
          </a:xfrm>
        </p:spPr>
        <p:txBody>
          <a:bodyPr anchor="b"/>
          <a:lstStyle>
            <a:lvl1pPr marL="0" indent="0">
              <a:buNone/>
              <a:defRPr sz="2100" b="1"/>
            </a:lvl1pPr>
            <a:lvl2pPr marL="400666" indent="0">
              <a:buNone/>
              <a:defRPr sz="1800" b="1"/>
            </a:lvl2pPr>
            <a:lvl3pPr marL="801330" indent="0">
              <a:buNone/>
              <a:defRPr sz="1600" b="1"/>
            </a:lvl3pPr>
            <a:lvl4pPr marL="1201995" indent="0">
              <a:buNone/>
              <a:defRPr sz="1400" b="1"/>
            </a:lvl4pPr>
            <a:lvl5pPr marL="1602660" indent="0">
              <a:buNone/>
              <a:defRPr sz="1400" b="1"/>
            </a:lvl5pPr>
            <a:lvl6pPr marL="2003326" indent="0">
              <a:buNone/>
              <a:defRPr sz="1400" b="1"/>
            </a:lvl6pPr>
            <a:lvl7pPr marL="2403991" indent="0">
              <a:buNone/>
              <a:defRPr sz="1400" b="1"/>
            </a:lvl7pPr>
            <a:lvl8pPr marL="2804656" indent="0">
              <a:buNone/>
              <a:defRPr sz="1400" b="1"/>
            </a:lvl8pPr>
            <a:lvl9pPr marL="3205320" indent="0">
              <a:buNone/>
              <a:defRPr sz="1400" b="1"/>
            </a:lvl9pPr>
          </a:lstStyle>
          <a:p>
            <a:pPr lvl="0"/>
            <a:r>
              <a:rPr lang="en-US" smtClean="0"/>
              <a:t>Click to edit Master text styles</a:t>
            </a:r>
          </a:p>
        </p:txBody>
      </p:sp>
      <p:sp>
        <p:nvSpPr>
          <p:cNvPr id="6" name="Content Placeholder 5"/>
          <p:cNvSpPr>
            <a:spLocks noGrp="1"/>
          </p:cNvSpPr>
          <p:nvPr>
            <p:ph sz="quarter" idx="4"/>
          </p:nvPr>
        </p:nvSpPr>
        <p:spPr>
          <a:xfrm>
            <a:off x="4645305" y="2174173"/>
            <a:ext cx="4041225" cy="3952385"/>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249064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2140936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4350297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473" y="273573"/>
            <a:ext cx="3008181" cy="1161958"/>
          </a:xfrm>
        </p:spPr>
        <p:txBody>
          <a:bodyPr anchor="b"/>
          <a:lstStyle>
            <a:lvl1pPr algn="l">
              <a:defRPr sz="1800" b="1"/>
            </a:lvl1pPr>
          </a:lstStyle>
          <a:p>
            <a:r>
              <a:rPr lang="en-US" smtClean="0"/>
              <a:t>Click to edit Master title style</a:t>
            </a:r>
            <a:endParaRPr lang="en-US"/>
          </a:p>
        </p:txBody>
      </p:sp>
      <p:sp>
        <p:nvSpPr>
          <p:cNvPr id="3" name="Content Placeholder 2"/>
          <p:cNvSpPr>
            <a:spLocks noGrp="1"/>
          </p:cNvSpPr>
          <p:nvPr>
            <p:ph idx="1"/>
          </p:nvPr>
        </p:nvSpPr>
        <p:spPr>
          <a:xfrm>
            <a:off x="3575609" y="273571"/>
            <a:ext cx="5110921" cy="5852986"/>
          </a:xfrm>
        </p:spPr>
        <p:txBody>
          <a:bodyPr/>
          <a:lstStyle>
            <a:lvl1pPr>
              <a:defRPr sz="2800"/>
            </a:lvl1pPr>
            <a:lvl2pPr>
              <a:defRPr sz="2500"/>
            </a:lvl2pPr>
            <a:lvl3pPr>
              <a:defRPr sz="21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473" y="1435531"/>
            <a:ext cx="3008181" cy="4691027"/>
          </a:xfrm>
        </p:spPr>
        <p:txBody>
          <a:bodyPr/>
          <a:lstStyle>
            <a:lvl1pPr marL="0" indent="0">
              <a:buNone/>
              <a:defRPr sz="1200"/>
            </a:lvl1pPr>
            <a:lvl2pPr marL="400666" indent="0">
              <a:buNone/>
              <a:defRPr sz="1100"/>
            </a:lvl2pPr>
            <a:lvl3pPr marL="801330" indent="0">
              <a:buNone/>
              <a:defRPr sz="900"/>
            </a:lvl3pPr>
            <a:lvl4pPr marL="1201995" indent="0">
              <a:buNone/>
              <a:defRPr sz="800"/>
            </a:lvl4pPr>
            <a:lvl5pPr marL="1602660" indent="0">
              <a:buNone/>
              <a:defRPr sz="800"/>
            </a:lvl5pPr>
            <a:lvl6pPr marL="2003326" indent="0">
              <a:buNone/>
              <a:defRPr sz="800"/>
            </a:lvl6pPr>
            <a:lvl7pPr marL="2403991" indent="0">
              <a:buNone/>
              <a:defRPr sz="800"/>
            </a:lvl7pPr>
            <a:lvl8pPr marL="2804656" indent="0">
              <a:buNone/>
              <a:defRPr sz="800"/>
            </a:lvl8pPr>
            <a:lvl9pPr marL="3205320" indent="0">
              <a:buNone/>
              <a:defRPr sz="800"/>
            </a:lvl9pPr>
          </a:lstStyle>
          <a:p>
            <a:pPr lvl="0"/>
            <a:r>
              <a:rPr lang="en-US" smtClean="0"/>
              <a:t>Click to edit Master text styles</a:t>
            </a:r>
          </a:p>
        </p:txBody>
      </p:sp>
    </p:spTree>
    <p:extLst>
      <p:ext uri="{BB962C8B-B14F-4D97-AF65-F5344CB8AC3E}">
        <p14:creationId xmlns:p14="http://schemas.microsoft.com/office/powerpoint/2010/main" val="36076329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1878" y="4800456"/>
            <a:ext cx="5486943" cy="567300"/>
          </a:xfrm>
        </p:spPr>
        <p:txBody>
          <a:bodyPr anchor="b"/>
          <a:lstStyle>
            <a:lvl1pPr algn="l">
              <a:defRPr sz="1800" b="1"/>
            </a:lvl1pPr>
          </a:lstStyle>
          <a:p>
            <a:r>
              <a:rPr lang="en-US" smtClean="0"/>
              <a:t>Click to edit Master title style</a:t>
            </a:r>
            <a:endParaRPr lang="en-US"/>
          </a:p>
        </p:txBody>
      </p:sp>
      <p:sp>
        <p:nvSpPr>
          <p:cNvPr id="3" name="Picture Placeholder 2"/>
          <p:cNvSpPr>
            <a:spLocks noGrp="1"/>
          </p:cNvSpPr>
          <p:nvPr>
            <p:ph type="pic" idx="1"/>
          </p:nvPr>
        </p:nvSpPr>
        <p:spPr>
          <a:xfrm>
            <a:off x="1791878" y="613376"/>
            <a:ext cx="5486943" cy="4113648"/>
          </a:xfrm>
        </p:spPr>
        <p:txBody>
          <a:bodyPr/>
          <a:lstStyle>
            <a:lvl1pPr marL="0" indent="0">
              <a:buNone/>
              <a:defRPr sz="2800"/>
            </a:lvl1pPr>
            <a:lvl2pPr marL="400666" indent="0">
              <a:buNone/>
              <a:defRPr sz="2500"/>
            </a:lvl2pPr>
            <a:lvl3pPr marL="801330" indent="0">
              <a:buNone/>
              <a:defRPr sz="2100"/>
            </a:lvl3pPr>
            <a:lvl4pPr marL="1201995" indent="0">
              <a:buNone/>
              <a:defRPr sz="1800"/>
            </a:lvl4pPr>
            <a:lvl5pPr marL="1602660" indent="0">
              <a:buNone/>
              <a:defRPr sz="1800"/>
            </a:lvl5pPr>
            <a:lvl6pPr marL="2003326" indent="0">
              <a:buNone/>
              <a:defRPr sz="1800"/>
            </a:lvl6pPr>
            <a:lvl7pPr marL="2403991" indent="0">
              <a:buNone/>
              <a:defRPr sz="1800"/>
            </a:lvl7pPr>
            <a:lvl8pPr marL="2804656" indent="0">
              <a:buNone/>
              <a:defRPr sz="1800"/>
            </a:lvl8pPr>
            <a:lvl9pPr marL="3205320" indent="0">
              <a:buNone/>
              <a:defRPr sz="1800"/>
            </a:lvl9pPr>
          </a:lstStyle>
          <a:p>
            <a:pPr lvl="0"/>
            <a:endParaRPr lang="en-US" noProof="0" smtClean="0"/>
          </a:p>
        </p:txBody>
      </p:sp>
      <p:sp>
        <p:nvSpPr>
          <p:cNvPr id="4" name="Text Placeholder 3"/>
          <p:cNvSpPr>
            <a:spLocks noGrp="1"/>
          </p:cNvSpPr>
          <p:nvPr>
            <p:ph type="body" sz="half" idx="2"/>
          </p:nvPr>
        </p:nvSpPr>
        <p:spPr>
          <a:xfrm>
            <a:off x="1791878" y="5367757"/>
            <a:ext cx="5486943" cy="804876"/>
          </a:xfrm>
        </p:spPr>
        <p:txBody>
          <a:bodyPr/>
          <a:lstStyle>
            <a:lvl1pPr marL="0" indent="0">
              <a:buNone/>
              <a:defRPr sz="1200"/>
            </a:lvl1pPr>
            <a:lvl2pPr marL="400666" indent="0">
              <a:buNone/>
              <a:defRPr sz="1100"/>
            </a:lvl2pPr>
            <a:lvl3pPr marL="801330" indent="0">
              <a:buNone/>
              <a:defRPr sz="900"/>
            </a:lvl3pPr>
            <a:lvl4pPr marL="1201995" indent="0">
              <a:buNone/>
              <a:defRPr sz="800"/>
            </a:lvl4pPr>
            <a:lvl5pPr marL="1602660" indent="0">
              <a:buNone/>
              <a:defRPr sz="800"/>
            </a:lvl5pPr>
            <a:lvl6pPr marL="2003326" indent="0">
              <a:buNone/>
              <a:defRPr sz="800"/>
            </a:lvl6pPr>
            <a:lvl7pPr marL="2403991" indent="0">
              <a:buNone/>
              <a:defRPr sz="800"/>
            </a:lvl7pPr>
            <a:lvl8pPr marL="2804656" indent="0">
              <a:buNone/>
              <a:defRPr sz="800"/>
            </a:lvl8pPr>
            <a:lvl9pPr marL="3205320" indent="0">
              <a:buNone/>
              <a:defRPr sz="800"/>
            </a:lvl9pPr>
          </a:lstStyle>
          <a:p>
            <a:pPr lvl="0"/>
            <a:r>
              <a:rPr lang="en-US" smtClean="0"/>
              <a:t>Click to edit Master text styles</a:t>
            </a:r>
          </a:p>
        </p:txBody>
      </p:sp>
    </p:spTree>
    <p:extLst>
      <p:ext uri="{BB962C8B-B14F-4D97-AF65-F5344CB8AC3E}">
        <p14:creationId xmlns:p14="http://schemas.microsoft.com/office/powerpoint/2010/main" val="9632940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w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6" Type="http://schemas.openxmlformats.org/officeDocument/2006/relationships/image" Target="../media/image1.wmf"/><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theme" Target="../theme/theme2.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title"/>
          </p:nvPr>
        </p:nvSpPr>
        <p:spPr bwMode="auto">
          <a:xfrm>
            <a:off x="0" y="0"/>
            <a:ext cx="9144000" cy="1238270"/>
          </a:xfrm>
          <a:prstGeom prst="rect">
            <a:avLst/>
          </a:prstGeom>
          <a:noFill/>
          <a:ln>
            <a:noFill/>
          </a:ln>
          <a:effectLst>
            <a:outerShdw dist="17961" dir="2700000" algn="ctr" rotWithShape="0">
              <a:srgbClr val="96CCEE"/>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bodyPr>
          <a:lstStyle/>
          <a:p>
            <a:pPr lvl="0"/>
            <a:r>
              <a:rPr lang="en-GB" dirty="0" smtClean="0"/>
              <a:t>Click to edit Master title style</a:t>
            </a:r>
          </a:p>
        </p:txBody>
      </p:sp>
      <p:sp>
        <p:nvSpPr>
          <p:cNvPr id="1027" name="Rectangle 4"/>
          <p:cNvSpPr>
            <a:spLocks noGrp="1" noChangeArrowheads="1"/>
          </p:cNvSpPr>
          <p:nvPr>
            <p:ph type="body" idx="1"/>
          </p:nvPr>
        </p:nvSpPr>
        <p:spPr bwMode="auto">
          <a:xfrm>
            <a:off x="442539" y="1380815"/>
            <a:ext cx="8291501" cy="4611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GB" altLang="sv-SE" dirty="0" smtClean="0"/>
              <a:t>Click to edit Master text styles</a:t>
            </a:r>
          </a:p>
          <a:p>
            <a:pPr lvl="1"/>
            <a:r>
              <a:rPr lang="en-GB" altLang="sv-SE" dirty="0" smtClean="0"/>
              <a:t>Second level</a:t>
            </a:r>
          </a:p>
          <a:p>
            <a:pPr lvl="2"/>
            <a:r>
              <a:rPr lang="en-GB" altLang="sv-SE" dirty="0" smtClean="0"/>
              <a:t>Third level</a:t>
            </a:r>
          </a:p>
          <a:p>
            <a:pPr lvl="3"/>
            <a:r>
              <a:rPr lang="en-GB" altLang="sv-SE" dirty="0" smtClean="0"/>
              <a:t>Fourth level</a:t>
            </a:r>
          </a:p>
          <a:p>
            <a:pPr lvl="4"/>
            <a:r>
              <a:rPr lang="en-GB" altLang="sv-SE" dirty="0" smtClean="0"/>
              <a:t>Fifth level</a:t>
            </a:r>
          </a:p>
        </p:txBody>
      </p:sp>
      <p:sp>
        <p:nvSpPr>
          <p:cNvPr id="1028" name="Line 6"/>
          <p:cNvSpPr>
            <a:spLocks noChangeShapeType="1"/>
          </p:cNvSpPr>
          <p:nvPr/>
        </p:nvSpPr>
        <p:spPr bwMode="auto">
          <a:xfrm>
            <a:off x="0" y="1246909"/>
            <a:ext cx="9144000" cy="0"/>
          </a:xfrm>
          <a:prstGeom prst="line">
            <a:avLst/>
          </a:prstGeom>
          <a:noFill/>
          <a:ln w="38100">
            <a:solidFill>
              <a:srgbClr val="1E7FB8"/>
            </a:solidFill>
            <a:round/>
            <a:headEnd/>
            <a:tailEnd/>
          </a:ln>
          <a:extLst>
            <a:ext uri="{909E8E84-426E-40DD-AFC4-6F175D3DCCD1}">
              <a14:hiddenFill xmlns:a14="http://schemas.microsoft.com/office/drawing/2010/main">
                <a:noFill/>
              </a14:hiddenFill>
            </a:ext>
          </a:extLst>
        </p:spPr>
        <p:txBody>
          <a:bodyPr lIns="80133" tIns="40067" rIns="80133" bIns="40067"/>
          <a:lstStyle/>
          <a:p>
            <a:pPr fontAlgn="base">
              <a:spcBef>
                <a:spcPct val="80000"/>
              </a:spcBef>
              <a:spcAft>
                <a:spcPct val="0"/>
              </a:spcAft>
              <a:buClr>
                <a:srgbClr val="1E7FB8"/>
              </a:buClr>
              <a:buFont typeface="Wingdings" pitchFamily="2" charset="2"/>
              <a:buChar char="l"/>
            </a:pPr>
            <a:endParaRPr lang="en-GB" sz="2500">
              <a:solidFill>
                <a:srgbClr val="000066"/>
              </a:solidFill>
            </a:endParaRPr>
          </a:p>
        </p:txBody>
      </p:sp>
      <p:sp>
        <p:nvSpPr>
          <p:cNvPr id="1029" name="Rectangle 12"/>
          <p:cNvSpPr>
            <a:spLocks noChangeArrowheads="1"/>
          </p:cNvSpPr>
          <p:nvPr/>
        </p:nvSpPr>
        <p:spPr bwMode="auto">
          <a:xfrm>
            <a:off x="1358" y="6015688"/>
            <a:ext cx="9144000" cy="842312"/>
          </a:xfrm>
          <a:prstGeom prst="rect">
            <a:avLst/>
          </a:prstGeom>
          <a:solidFill>
            <a:srgbClr val="1E7FB8"/>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80133" tIns="40067" rIns="80133" bIns="40067" anchor="ctr"/>
          <a:lstStyle/>
          <a:p>
            <a:pPr fontAlgn="base">
              <a:spcBef>
                <a:spcPct val="80000"/>
              </a:spcBef>
              <a:spcAft>
                <a:spcPct val="0"/>
              </a:spcAft>
              <a:buClr>
                <a:srgbClr val="1E7FB8"/>
              </a:buClr>
              <a:buFont typeface="Wingdings" pitchFamily="2" charset="2"/>
              <a:buChar char="l"/>
            </a:pPr>
            <a:endParaRPr lang="en-US" sz="2500">
              <a:solidFill>
                <a:srgbClr val="000066"/>
              </a:solidFill>
            </a:endParaRPr>
          </a:p>
        </p:txBody>
      </p:sp>
      <p:sp>
        <p:nvSpPr>
          <p:cNvPr id="1030" name="Rectangle 14"/>
          <p:cNvSpPr>
            <a:spLocks noChangeArrowheads="1"/>
          </p:cNvSpPr>
          <p:nvPr/>
        </p:nvSpPr>
        <p:spPr bwMode="auto">
          <a:xfrm>
            <a:off x="359735" y="6398688"/>
            <a:ext cx="355660" cy="3326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r" defTabSz="914018" fontAlgn="base">
              <a:spcBef>
                <a:spcPct val="0"/>
              </a:spcBef>
              <a:spcAft>
                <a:spcPct val="0"/>
              </a:spcAft>
            </a:pPr>
            <a:fld id="{F679382E-ABC6-4CA0-930B-F668A6CCD16C}" type="slidenum">
              <a:rPr lang="x-none" sz="1500" b="1">
                <a:solidFill>
                  <a:srgbClr val="72BBE8"/>
                </a:solidFill>
                <a:latin typeface="Arial Narrow" pitchFamily="34" charset="0"/>
              </a:rPr>
              <a:pPr algn="r" defTabSz="914018" fontAlgn="base">
                <a:spcBef>
                  <a:spcPct val="0"/>
                </a:spcBef>
                <a:spcAft>
                  <a:spcPct val="0"/>
                </a:spcAft>
              </a:pPr>
              <a:t>‹#›</a:t>
            </a:fld>
            <a:r>
              <a:rPr lang="en-GB" sz="1500" b="1">
                <a:solidFill>
                  <a:srgbClr val="72BBE8"/>
                </a:solidFill>
                <a:latin typeface="Arial Narrow" pitchFamily="34" charset="0"/>
              </a:rPr>
              <a:t> </a:t>
            </a:r>
            <a:r>
              <a:rPr lang="en-US" sz="2100" b="1" baseline="14000">
                <a:solidFill>
                  <a:srgbClr val="FFFFFF"/>
                </a:solidFill>
                <a:latin typeface="Arial Narrow" pitchFamily="34" charset="0"/>
              </a:rPr>
              <a:t>|</a:t>
            </a:r>
          </a:p>
        </p:txBody>
      </p:sp>
      <p:pic>
        <p:nvPicPr>
          <p:cNvPr id="1031" name="Picture 17" descr="WHO-EN-white-H"/>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6431751" y="6040167"/>
            <a:ext cx="2207266" cy="717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16"/>
          <p:cNvSpPr>
            <a:spLocks noChangeArrowheads="1"/>
          </p:cNvSpPr>
          <p:nvPr/>
        </p:nvSpPr>
        <p:spPr bwMode="auto">
          <a:xfrm>
            <a:off x="755650" y="6388100"/>
            <a:ext cx="67691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1042988" eaLnBrk="0" hangingPunct="0">
              <a:defRPr>
                <a:solidFill>
                  <a:schemeClr val="tx1"/>
                </a:solidFill>
                <a:latin typeface="Arial" charset="0"/>
              </a:defRPr>
            </a:lvl1pPr>
            <a:lvl2pPr marL="742950" indent="-285750" defTabSz="1042988" eaLnBrk="0" hangingPunct="0">
              <a:defRPr>
                <a:solidFill>
                  <a:schemeClr val="tx1"/>
                </a:solidFill>
                <a:latin typeface="Arial" charset="0"/>
              </a:defRPr>
            </a:lvl2pPr>
            <a:lvl3pPr marL="1143000" indent="-228600" defTabSz="1042988" eaLnBrk="0" hangingPunct="0">
              <a:defRPr>
                <a:solidFill>
                  <a:schemeClr val="tx1"/>
                </a:solidFill>
                <a:latin typeface="Arial" charset="0"/>
              </a:defRPr>
            </a:lvl3pPr>
            <a:lvl4pPr marL="1600200" indent="-228600" defTabSz="1042988" eaLnBrk="0" hangingPunct="0">
              <a:defRPr>
                <a:solidFill>
                  <a:schemeClr val="tx1"/>
                </a:solidFill>
                <a:latin typeface="Arial" charset="0"/>
              </a:defRPr>
            </a:lvl4pPr>
            <a:lvl5pPr marL="2057400" indent="-228600" defTabSz="1042988" eaLnBrk="0" hangingPunct="0">
              <a:defRPr>
                <a:solidFill>
                  <a:schemeClr val="tx1"/>
                </a:solidFill>
                <a:latin typeface="Arial" charset="0"/>
              </a:defRPr>
            </a:lvl5pPr>
            <a:lvl6pPr marL="2514600" indent="-228600" defTabSz="1042988" eaLnBrk="0" fontAlgn="base" hangingPunct="0">
              <a:spcBef>
                <a:spcPct val="0"/>
              </a:spcBef>
              <a:spcAft>
                <a:spcPct val="0"/>
              </a:spcAft>
              <a:defRPr>
                <a:solidFill>
                  <a:schemeClr val="tx1"/>
                </a:solidFill>
                <a:latin typeface="Arial" charset="0"/>
              </a:defRPr>
            </a:lvl6pPr>
            <a:lvl7pPr marL="2971800" indent="-228600" defTabSz="1042988" eaLnBrk="0" fontAlgn="base" hangingPunct="0">
              <a:spcBef>
                <a:spcPct val="0"/>
              </a:spcBef>
              <a:spcAft>
                <a:spcPct val="0"/>
              </a:spcAft>
              <a:defRPr>
                <a:solidFill>
                  <a:schemeClr val="tx1"/>
                </a:solidFill>
                <a:latin typeface="Arial" charset="0"/>
              </a:defRPr>
            </a:lvl7pPr>
            <a:lvl8pPr marL="3429000" indent="-228600" defTabSz="1042988" eaLnBrk="0" fontAlgn="base" hangingPunct="0">
              <a:spcBef>
                <a:spcPct val="0"/>
              </a:spcBef>
              <a:spcAft>
                <a:spcPct val="0"/>
              </a:spcAft>
              <a:defRPr>
                <a:solidFill>
                  <a:schemeClr val="tx1"/>
                </a:solidFill>
                <a:latin typeface="Arial" charset="0"/>
              </a:defRPr>
            </a:lvl8pPr>
            <a:lvl9pPr marL="3886200" indent="-228600" defTabSz="1042988" eaLnBrk="0" fontAlgn="base" hangingPunct="0">
              <a:spcBef>
                <a:spcPct val="0"/>
              </a:spcBef>
              <a:spcAft>
                <a:spcPct val="0"/>
              </a:spcAft>
              <a:defRPr>
                <a:solidFill>
                  <a:schemeClr val="tx1"/>
                </a:solidFill>
                <a:latin typeface="Arial" charset="0"/>
              </a:defRPr>
            </a:lvl9pPr>
          </a:lstStyle>
          <a:p>
            <a:pPr eaLnBrk="1" hangingPunct="1">
              <a:defRPr/>
            </a:pPr>
            <a:r>
              <a:rPr lang="en-US" sz="1200" b="1" dirty="0" smtClean="0">
                <a:solidFill>
                  <a:schemeClr val="bg1"/>
                </a:solidFill>
                <a:effectLst>
                  <a:outerShdw blurRad="38100" dist="38100" dir="2700000" algn="tl">
                    <a:srgbClr val="000000">
                      <a:alpha val="43137"/>
                    </a:srgbClr>
                  </a:outerShdw>
                </a:effectLst>
                <a:ea typeface="Verdana" pitchFamily="34" charset="0"/>
                <a:cs typeface="Verdana" pitchFamily="34" charset="0"/>
              </a:rPr>
              <a:t>EVD PREPAREDNESS AND RESPONSE TRAINING PACKAGE</a:t>
            </a:r>
          </a:p>
          <a:p>
            <a:pPr eaLnBrk="1" hangingPunct="1">
              <a:defRPr/>
            </a:pPr>
            <a:r>
              <a:rPr lang="en-US" sz="1200" b="1" dirty="0" smtClean="0">
                <a:solidFill>
                  <a:schemeClr val="bg1"/>
                </a:solidFill>
                <a:effectLst>
                  <a:outerShdw blurRad="38100" dist="38100" dir="2700000" algn="tl">
                    <a:srgbClr val="000000">
                      <a:alpha val="43137"/>
                    </a:srgbClr>
                  </a:outerShdw>
                </a:effectLst>
                <a:ea typeface="Verdana" pitchFamily="34" charset="0"/>
                <a:cs typeface="Verdana" pitchFamily="34" charset="0"/>
              </a:rPr>
              <a:t>Public Awareness and Community Engagement – Risk Comm. &amp; Media</a:t>
            </a:r>
          </a:p>
          <a:p>
            <a:pPr eaLnBrk="1" hangingPunct="1">
              <a:defRPr/>
            </a:pPr>
            <a:endParaRPr lang="en-GB" altLang="en-US" sz="1200" b="1" dirty="0" smtClean="0">
              <a:solidFill>
                <a:srgbClr val="BADDE1"/>
              </a:solidFill>
              <a:latin typeface="Arial Narrow" pitchFamily="34" charset="0"/>
              <a:cs typeface="Arial" charset="0"/>
            </a:endParaRPr>
          </a:p>
        </p:txBody>
      </p:sp>
    </p:spTree>
    <p:extLst>
      <p:ext uri="{BB962C8B-B14F-4D97-AF65-F5344CB8AC3E}">
        <p14:creationId xmlns:p14="http://schemas.microsoft.com/office/powerpoint/2010/main" val="151038921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xStyles>
    <p:titleStyle>
      <a:lvl1pPr algn="ctr" defTabSz="914018" rtl="0" eaLnBrk="0" fontAlgn="base" hangingPunct="0">
        <a:spcBef>
          <a:spcPct val="0"/>
        </a:spcBef>
        <a:spcAft>
          <a:spcPct val="0"/>
        </a:spcAft>
        <a:defRPr sz="3500" b="1">
          <a:solidFill>
            <a:srgbClr val="000066"/>
          </a:solidFill>
          <a:latin typeface="+mj-lt"/>
          <a:ea typeface="+mj-ea"/>
          <a:cs typeface="+mj-cs"/>
        </a:defRPr>
      </a:lvl1pPr>
      <a:lvl2pPr algn="ctr" defTabSz="914018" rtl="0" eaLnBrk="0" fontAlgn="base" hangingPunct="0">
        <a:spcBef>
          <a:spcPct val="0"/>
        </a:spcBef>
        <a:spcAft>
          <a:spcPct val="0"/>
        </a:spcAft>
        <a:defRPr sz="3500" b="1">
          <a:solidFill>
            <a:srgbClr val="000066"/>
          </a:solidFill>
          <a:latin typeface="Arial" pitchFamily="34" charset="0"/>
          <a:cs typeface="Arial" pitchFamily="34" charset="0"/>
        </a:defRPr>
      </a:lvl2pPr>
      <a:lvl3pPr algn="ctr" defTabSz="914018" rtl="0" eaLnBrk="0" fontAlgn="base" hangingPunct="0">
        <a:spcBef>
          <a:spcPct val="0"/>
        </a:spcBef>
        <a:spcAft>
          <a:spcPct val="0"/>
        </a:spcAft>
        <a:defRPr sz="3500" b="1">
          <a:solidFill>
            <a:srgbClr val="000066"/>
          </a:solidFill>
          <a:latin typeface="Arial" pitchFamily="34" charset="0"/>
          <a:cs typeface="Arial" pitchFamily="34" charset="0"/>
        </a:defRPr>
      </a:lvl3pPr>
      <a:lvl4pPr algn="ctr" defTabSz="914018" rtl="0" eaLnBrk="0" fontAlgn="base" hangingPunct="0">
        <a:spcBef>
          <a:spcPct val="0"/>
        </a:spcBef>
        <a:spcAft>
          <a:spcPct val="0"/>
        </a:spcAft>
        <a:defRPr sz="3500" b="1">
          <a:solidFill>
            <a:srgbClr val="000066"/>
          </a:solidFill>
          <a:latin typeface="Arial" pitchFamily="34" charset="0"/>
          <a:cs typeface="Arial" pitchFamily="34" charset="0"/>
        </a:defRPr>
      </a:lvl4pPr>
      <a:lvl5pPr algn="ctr" defTabSz="914018" rtl="0" eaLnBrk="0" fontAlgn="base" hangingPunct="0">
        <a:spcBef>
          <a:spcPct val="0"/>
        </a:spcBef>
        <a:spcAft>
          <a:spcPct val="0"/>
        </a:spcAft>
        <a:defRPr sz="3500" b="1">
          <a:solidFill>
            <a:srgbClr val="000066"/>
          </a:solidFill>
          <a:latin typeface="Arial" pitchFamily="34" charset="0"/>
          <a:cs typeface="Arial" pitchFamily="34" charset="0"/>
        </a:defRPr>
      </a:lvl5pPr>
      <a:lvl6pPr marL="400666" algn="ctr" defTabSz="914018" rtl="0" fontAlgn="base">
        <a:spcBef>
          <a:spcPct val="0"/>
        </a:spcBef>
        <a:spcAft>
          <a:spcPct val="0"/>
        </a:spcAft>
        <a:defRPr sz="3500" b="1">
          <a:solidFill>
            <a:srgbClr val="000066"/>
          </a:solidFill>
          <a:latin typeface="Arial" pitchFamily="34" charset="0"/>
          <a:cs typeface="Arial" pitchFamily="34" charset="0"/>
        </a:defRPr>
      </a:lvl6pPr>
      <a:lvl7pPr marL="801330" algn="ctr" defTabSz="914018" rtl="0" fontAlgn="base">
        <a:spcBef>
          <a:spcPct val="0"/>
        </a:spcBef>
        <a:spcAft>
          <a:spcPct val="0"/>
        </a:spcAft>
        <a:defRPr sz="3500" b="1">
          <a:solidFill>
            <a:srgbClr val="000066"/>
          </a:solidFill>
          <a:latin typeface="Arial" pitchFamily="34" charset="0"/>
          <a:cs typeface="Arial" pitchFamily="34" charset="0"/>
        </a:defRPr>
      </a:lvl7pPr>
      <a:lvl8pPr marL="1201995" algn="ctr" defTabSz="914018" rtl="0" fontAlgn="base">
        <a:spcBef>
          <a:spcPct val="0"/>
        </a:spcBef>
        <a:spcAft>
          <a:spcPct val="0"/>
        </a:spcAft>
        <a:defRPr sz="3500" b="1">
          <a:solidFill>
            <a:srgbClr val="000066"/>
          </a:solidFill>
          <a:latin typeface="Arial" pitchFamily="34" charset="0"/>
          <a:cs typeface="Arial" pitchFamily="34" charset="0"/>
        </a:defRPr>
      </a:lvl8pPr>
      <a:lvl9pPr marL="1602660" algn="ctr" defTabSz="914018" rtl="0" fontAlgn="base">
        <a:spcBef>
          <a:spcPct val="0"/>
        </a:spcBef>
        <a:spcAft>
          <a:spcPct val="0"/>
        </a:spcAft>
        <a:defRPr sz="3500" b="1">
          <a:solidFill>
            <a:srgbClr val="000066"/>
          </a:solidFill>
          <a:latin typeface="Arial" pitchFamily="34" charset="0"/>
          <a:cs typeface="Arial" pitchFamily="34" charset="0"/>
        </a:defRPr>
      </a:lvl9pPr>
    </p:titleStyle>
    <p:bodyStyle>
      <a:lvl1pPr marL="342235" indent="-342235" algn="l" defTabSz="914018" rtl="0" eaLnBrk="0" fontAlgn="base" hangingPunct="0">
        <a:spcBef>
          <a:spcPct val="80000"/>
        </a:spcBef>
        <a:spcAft>
          <a:spcPct val="0"/>
        </a:spcAft>
        <a:buClr>
          <a:srgbClr val="1E7FB8"/>
        </a:buClr>
        <a:buFont typeface="Wingdings" pitchFamily="2" charset="2"/>
        <a:buChar char="l"/>
        <a:defRPr sz="2500">
          <a:solidFill>
            <a:srgbClr val="000066"/>
          </a:solidFill>
          <a:latin typeface="+mn-lt"/>
          <a:ea typeface="+mn-ea"/>
          <a:cs typeface="+mn-cs"/>
        </a:defRPr>
      </a:lvl1pPr>
      <a:lvl2pPr marL="805504" indent="-282414" algn="l" defTabSz="914018" rtl="0" eaLnBrk="0" fontAlgn="base" hangingPunct="0">
        <a:spcBef>
          <a:spcPct val="20000"/>
        </a:spcBef>
        <a:spcAft>
          <a:spcPct val="0"/>
        </a:spcAft>
        <a:buClr>
          <a:srgbClr val="1E7FB8"/>
        </a:buClr>
        <a:buFont typeface="Arial" charset="0"/>
        <a:buChar char="–"/>
        <a:defRPr sz="2100">
          <a:solidFill>
            <a:srgbClr val="000066"/>
          </a:solidFill>
          <a:latin typeface="+mn-lt"/>
          <a:cs typeface="+mn-cs"/>
        </a:defRPr>
      </a:lvl2pPr>
      <a:lvl3pPr marL="1256252" indent="-269893" algn="l" defTabSz="914018" rtl="0" eaLnBrk="0" fontAlgn="base" hangingPunct="0">
        <a:spcBef>
          <a:spcPct val="20000"/>
        </a:spcBef>
        <a:spcAft>
          <a:spcPct val="0"/>
        </a:spcAft>
        <a:buClr>
          <a:srgbClr val="1E7FB8"/>
        </a:buClr>
        <a:buChar char="•"/>
        <a:defRPr sz="2100">
          <a:solidFill>
            <a:srgbClr val="000066"/>
          </a:solidFill>
          <a:latin typeface="Arial Narrow" pitchFamily="34" charset="0"/>
          <a:cs typeface="+mn-cs"/>
        </a:defRPr>
      </a:lvl3pPr>
      <a:lvl4pPr marL="1663873" indent="-226766" algn="l" defTabSz="914018" rtl="0" eaLnBrk="0" fontAlgn="base" hangingPunct="0">
        <a:spcBef>
          <a:spcPct val="20000"/>
        </a:spcBef>
        <a:spcAft>
          <a:spcPct val="0"/>
        </a:spcAft>
        <a:buClr>
          <a:srgbClr val="1E7FB8"/>
        </a:buClr>
        <a:buChar char="–"/>
        <a:defRPr sz="2100">
          <a:solidFill>
            <a:srgbClr val="000066"/>
          </a:solidFill>
          <a:latin typeface="Arial Narrow" pitchFamily="34" charset="0"/>
          <a:cs typeface="+mn-cs"/>
        </a:defRPr>
      </a:lvl4pPr>
      <a:lvl5pPr marL="1988023" indent="-144685" algn="r" defTabSz="914018" rtl="1" eaLnBrk="0" fontAlgn="base" hangingPunct="0">
        <a:spcBef>
          <a:spcPct val="20000"/>
        </a:spcBef>
        <a:spcAft>
          <a:spcPct val="0"/>
        </a:spcAft>
        <a:buChar char="»"/>
        <a:defRPr sz="2000">
          <a:solidFill>
            <a:srgbClr val="000066"/>
          </a:solidFill>
          <a:latin typeface="+mn-lt"/>
          <a:cs typeface="+mn-cs"/>
        </a:defRPr>
      </a:lvl5pPr>
      <a:lvl6pPr marL="2388688" indent="-144685" algn="r" defTabSz="914018" rtl="1" fontAlgn="base">
        <a:spcBef>
          <a:spcPct val="20000"/>
        </a:spcBef>
        <a:spcAft>
          <a:spcPct val="0"/>
        </a:spcAft>
        <a:buChar char="»"/>
        <a:defRPr sz="2000">
          <a:solidFill>
            <a:srgbClr val="000066"/>
          </a:solidFill>
          <a:latin typeface="+mn-lt"/>
          <a:cs typeface="+mn-cs"/>
        </a:defRPr>
      </a:lvl6pPr>
      <a:lvl7pPr marL="2789353" indent="-144685" algn="r" defTabSz="914018" rtl="1" fontAlgn="base">
        <a:spcBef>
          <a:spcPct val="20000"/>
        </a:spcBef>
        <a:spcAft>
          <a:spcPct val="0"/>
        </a:spcAft>
        <a:buChar char="»"/>
        <a:defRPr sz="2000">
          <a:solidFill>
            <a:srgbClr val="000066"/>
          </a:solidFill>
          <a:latin typeface="+mn-lt"/>
          <a:cs typeface="+mn-cs"/>
        </a:defRPr>
      </a:lvl7pPr>
      <a:lvl8pPr marL="3190018" indent="-144685" algn="r" defTabSz="914018" rtl="1" fontAlgn="base">
        <a:spcBef>
          <a:spcPct val="20000"/>
        </a:spcBef>
        <a:spcAft>
          <a:spcPct val="0"/>
        </a:spcAft>
        <a:buChar char="»"/>
        <a:defRPr sz="2000">
          <a:solidFill>
            <a:srgbClr val="000066"/>
          </a:solidFill>
          <a:latin typeface="+mn-lt"/>
          <a:cs typeface="+mn-cs"/>
        </a:defRPr>
      </a:lvl8pPr>
      <a:lvl9pPr marL="3590683" indent="-144685" algn="r" defTabSz="914018" rtl="1" fontAlgn="base">
        <a:spcBef>
          <a:spcPct val="20000"/>
        </a:spcBef>
        <a:spcAft>
          <a:spcPct val="0"/>
        </a:spcAft>
        <a:buChar char="»"/>
        <a:defRPr sz="2000">
          <a:solidFill>
            <a:srgbClr val="000066"/>
          </a:solidFill>
          <a:latin typeface="+mn-lt"/>
          <a:cs typeface="+mn-cs"/>
        </a:defRPr>
      </a:lvl9pPr>
    </p:bodyStyle>
    <p:otherStyle>
      <a:defPPr>
        <a:defRPr lang="en-US"/>
      </a:defPPr>
      <a:lvl1pPr marL="0" algn="l" defTabSz="801330" rtl="0" eaLnBrk="1" latinLnBrk="0" hangingPunct="1">
        <a:defRPr sz="1600" kern="1200">
          <a:solidFill>
            <a:schemeClr val="tx1"/>
          </a:solidFill>
          <a:latin typeface="+mn-lt"/>
          <a:ea typeface="+mn-ea"/>
          <a:cs typeface="+mn-cs"/>
        </a:defRPr>
      </a:lvl1pPr>
      <a:lvl2pPr marL="400666" algn="l" defTabSz="801330" rtl="0" eaLnBrk="1" latinLnBrk="0" hangingPunct="1">
        <a:defRPr sz="1600" kern="1200">
          <a:solidFill>
            <a:schemeClr val="tx1"/>
          </a:solidFill>
          <a:latin typeface="+mn-lt"/>
          <a:ea typeface="+mn-ea"/>
          <a:cs typeface="+mn-cs"/>
        </a:defRPr>
      </a:lvl2pPr>
      <a:lvl3pPr marL="801330" algn="l" defTabSz="801330" rtl="0" eaLnBrk="1" latinLnBrk="0" hangingPunct="1">
        <a:defRPr sz="1600" kern="1200">
          <a:solidFill>
            <a:schemeClr val="tx1"/>
          </a:solidFill>
          <a:latin typeface="+mn-lt"/>
          <a:ea typeface="+mn-ea"/>
          <a:cs typeface="+mn-cs"/>
        </a:defRPr>
      </a:lvl3pPr>
      <a:lvl4pPr marL="1201995" algn="l" defTabSz="801330" rtl="0" eaLnBrk="1" latinLnBrk="0" hangingPunct="1">
        <a:defRPr sz="1600" kern="1200">
          <a:solidFill>
            <a:schemeClr val="tx1"/>
          </a:solidFill>
          <a:latin typeface="+mn-lt"/>
          <a:ea typeface="+mn-ea"/>
          <a:cs typeface="+mn-cs"/>
        </a:defRPr>
      </a:lvl4pPr>
      <a:lvl5pPr marL="1602660" algn="l" defTabSz="801330" rtl="0" eaLnBrk="1" latinLnBrk="0" hangingPunct="1">
        <a:defRPr sz="1600" kern="1200">
          <a:solidFill>
            <a:schemeClr val="tx1"/>
          </a:solidFill>
          <a:latin typeface="+mn-lt"/>
          <a:ea typeface="+mn-ea"/>
          <a:cs typeface="+mn-cs"/>
        </a:defRPr>
      </a:lvl5pPr>
      <a:lvl6pPr marL="2003326" algn="l" defTabSz="801330" rtl="0" eaLnBrk="1" latinLnBrk="0" hangingPunct="1">
        <a:defRPr sz="1600" kern="1200">
          <a:solidFill>
            <a:schemeClr val="tx1"/>
          </a:solidFill>
          <a:latin typeface="+mn-lt"/>
          <a:ea typeface="+mn-ea"/>
          <a:cs typeface="+mn-cs"/>
        </a:defRPr>
      </a:lvl6pPr>
      <a:lvl7pPr marL="2403991" algn="l" defTabSz="801330" rtl="0" eaLnBrk="1" latinLnBrk="0" hangingPunct="1">
        <a:defRPr sz="1600" kern="1200">
          <a:solidFill>
            <a:schemeClr val="tx1"/>
          </a:solidFill>
          <a:latin typeface="+mn-lt"/>
          <a:ea typeface="+mn-ea"/>
          <a:cs typeface="+mn-cs"/>
        </a:defRPr>
      </a:lvl7pPr>
      <a:lvl8pPr marL="2804656" algn="l" defTabSz="801330" rtl="0" eaLnBrk="1" latinLnBrk="0" hangingPunct="1">
        <a:defRPr sz="1600" kern="1200">
          <a:solidFill>
            <a:schemeClr val="tx1"/>
          </a:solidFill>
          <a:latin typeface="+mn-lt"/>
          <a:ea typeface="+mn-ea"/>
          <a:cs typeface="+mn-cs"/>
        </a:defRPr>
      </a:lvl8pPr>
      <a:lvl9pPr marL="3205320" algn="l" defTabSz="801330" rtl="0" eaLnBrk="1" latinLnBrk="0" hangingPunct="1">
        <a:defRPr sz="16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title"/>
          </p:nvPr>
        </p:nvSpPr>
        <p:spPr bwMode="auto">
          <a:xfrm>
            <a:off x="0" y="0"/>
            <a:ext cx="9144000" cy="1238270"/>
          </a:xfrm>
          <a:prstGeom prst="rect">
            <a:avLst/>
          </a:prstGeom>
          <a:noFill/>
          <a:ln>
            <a:noFill/>
          </a:ln>
          <a:effectLst>
            <a:outerShdw dist="17961" dir="2700000" algn="ctr" rotWithShape="0">
              <a:srgbClr val="96CCEE"/>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bodyPr>
          <a:lstStyle/>
          <a:p>
            <a:pPr lvl="0"/>
            <a:r>
              <a:rPr lang="en-GB" smtClean="0"/>
              <a:t>Click to edit Master title style</a:t>
            </a:r>
          </a:p>
        </p:txBody>
      </p:sp>
      <p:sp>
        <p:nvSpPr>
          <p:cNvPr id="1027" name="Rectangle 4"/>
          <p:cNvSpPr>
            <a:spLocks noGrp="1" noChangeArrowheads="1"/>
          </p:cNvSpPr>
          <p:nvPr>
            <p:ph type="body" idx="1"/>
          </p:nvPr>
        </p:nvSpPr>
        <p:spPr bwMode="auto">
          <a:xfrm>
            <a:off x="442539" y="1380815"/>
            <a:ext cx="8291501" cy="4611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GB" altLang="sv-SE" smtClean="0"/>
              <a:t>Click to edit Master text styles</a:t>
            </a:r>
          </a:p>
          <a:p>
            <a:pPr lvl="1"/>
            <a:r>
              <a:rPr lang="en-GB" altLang="sv-SE" smtClean="0"/>
              <a:t>Second level</a:t>
            </a:r>
          </a:p>
          <a:p>
            <a:pPr lvl="2"/>
            <a:r>
              <a:rPr lang="en-GB" altLang="sv-SE" smtClean="0"/>
              <a:t>Third level</a:t>
            </a:r>
          </a:p>
          <a:p>
            <a:pPr lvl="3"/>
            <a:r>
              <a:rPr lang="en-GB" altLang="sv-SE" smtClean="0"/>
              <a:t>Fourth level</a:t>
            </a:r>
          </a:p>
          <a:p>
            <a:pPr lvl="4"/>
            <a:r>
              <a:rPr lang="en-GB" altLang="sv-SE" smtClean="0"/>
              <a:t>Fifth level</a:t>
            </a:r>
          </a:p>
        </p:txBody>
      </p:sp>
      <p:sp>
        <p:nvSpPr>
          <p:cNvPr id="1028" name="Line 6"/>
          <p:cNvSpPr>
            <a:spLocks noChangeShapeType="1"/>
          </p:cNvSpPr>
          <p:nvPr/>
        </p:nvSpPr>
        <p:spPr bwMode="auto">
          <a:xfrm>
            <a:off x="0" y="1246909"/>
            <a:ext cx="9144000" cy="0"/>
          </a:xfrm>
          <a:prstGeom prst="line">
            <a:avLst/>
          </a:prstGeom>
          <a:noFill/>
          <a:ln w="38100">
            <a:solidFill>
              <a:srgbClr val="1E7FB8"/>
            </a:solidFill>
            <a:round/>
            <a:headEnd/>
            <a:tailEnd/>
          </a:ln>
          <a:extLst>
            <a:ext uri="{909E8E84-426E-40DD-AFC4-6F175D3DCCD1}">
              <a14:hiddenFill xmlns:a14="http://schemas.microsoft.com/office/drawing/2010/main">
                <a:noFill/>
              </a14:hiddenFill>
            </a:ext>
          </a:extLst>
        </p:spPr>
        <p:txBody>
          <a:bodyPr lIns="80147" tIns="40074" rIns="80147" bIns="40074"/>
          <a:lstStyle/>
          <a:p>
            <a:pPr defTabSz="914400" fontAlgn="base">
              <a:spcBef>
                <a:spcPct val="80000"/>
              </a:spcBef>
              <a:spcAft>
                <a:spcPct val="0"/>
              </a:spcAft>
              <a:buClr>
                <a:srgbClr val="1E7FB8"/>
              </a:buClr>
              <a:buFont typeface="Wingdings" pitchFamily="2" charset="2"/>
              <a:buChar char="l"/>
            </a:pPr>
            <a:endParaRPr lang="en-GB" sz="2500">
              <a:solidFill>
                <a:srgbClr val="000066"/>
              </a:solidFill>
            </a:endParaRPr>
          </a:p>
        </p:txBody>
      </p:sp>
      <p:sp>
        <p:nvSpPr>
          <p:cNvPr id="1029" name="Rectangle 12"/>
          <p:cNvSpPr>
            <a:spLocks noChangeArrowheads="1"/>
          </p:cNvSpPr>
          <p:nvPr/>
        </p:nvSpPr>
        <p:spPr bwMode="auto">
          <a:xfrm>
            <a:off x="1358" y="6015688"/>
            <a:ext cx="9144000" cy="842312"/>
          </a:xfrm>
          <a:prstGeom prst="rect">
            <a:avLst/>
          </a:prstGeom>
          <a:solidFill>
            <a:srgbClr val="1E7FB8"/>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80147" tIns="40074" rIns="80147" bIns="40074" anchor="ctr"/>
          <a:lstStyle/>
          <a:p>
            <a:pPr defTabSz="914400" fontAlgn="base">
              <a:spcBef>
                <a:spcPct val="80000"/>
              </a:spcBef>
              <a:spcAft>
                <a:spcPct val="0"/>
              </a:spcAft>
              <a:buClr>
                <a:srgbClr val="1E7FB8"/>
              </a:buClr>
              <a:buFont typeface="Wingdings" pitchFamily="2" charset="2"/>
              <a:buChar char="l"/>
            </a:pPr>
            <a:endParaRPr lang="en-US" sz="2500">
              <a:solidFill>
                <a:srgbClr val="000066"/>
              </a:solidFill>
            </a:endParaRPr>
          </a:p>
        </p:txBody>
      </p:sp>
      <p:sp>
        <p:nvSpPr>
          <p:cNvPr id="1030" name="Rectangle 14"/>
          <p:cNvSpPr>
            <a:spLocks noChangeArrowheads="1"/>
          </p:cNvSpPr>
          <p:nvPr/>
        </p:nvSpPr>
        <p:spPr bwMode="auto">
          <a:xfrm>
            <a:off x="359734" y="6398688"/>
            <a:ext cx="355660" cy="3326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r" defTabSz="914179" fontAlgn="base">
              <a:spcBef>
                <a:spcPct val="0"/>
              </a:spcBef>
              <a:spcAft>
                <a:spcPct val="0"/>
              </a:spcAft>
            </a:pPr>
            <a:fld id="{F679382E-ABC6-4CA0-930B-F668A6CCD16C}" type="slidenum">
              <a:rPr lang="x-none" sz="1500" b="1">
                <a:solidFill>
                  <a:srgbClr val="72BBE8"/>
                </a:solidFill>
                <a:latin typeface="Arial Narrow" pitchFamily="34" charset="0"/>
              </a:rPr>
              <a:pPr algn="r" defTabSz="914179" fontAlgn="base">
                <a:spcBef>
                  <a:spcPct val="0"/>
                </a:spcBef>
                <a:spcAft>
                  <a:spcPct val="0"/>
                </a:spcAft>
              </a:pPr>
              <a:t>‹#›</a:t>
            </a:fld>
            <a:r>
              <a:rPr lang="en-GB" sz="1500" b="1">
                <a:solidFill>
                  <a:srgbClr val="72BBE8"/>
                </a:solidFill>
                <a:latin typeface="Arial Narrow" pitchFamily="34" charset="0"/>
              </a:rPr>
              <a:t> </a:t>
            </a:r>
            <a:r>
              <a:rPr lang="en-US" sz="2100" b="1" baseline="14000">
                <a:solidFill>
                  <a:srgbClr val="FFFFFF"/>
                </a:solidFill>
                <a:latin typeface="Arial Narrow" pitchFamily="34" charset="0"/>
              </a:rPr>
              <a:t>|</a:t>
            </a:r>
          </a:p>
        </p:txBody>
      </p:sp>
      <p:pic>
        <p:nvPicPr>
          <p:cNvPr id="1031" name="Picture 17" descr="WHO-EN-white-H"/>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6431751" y="6040166"/>
            <a:ext cx="2207266" cy="717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24949500"/>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 id="2147483688" r:id="rId13"/>
    <p:sldLayoutId id="2147483689" r:id="rId14"/>
  </p:sldLayoutIdLst>
  <p:txStyles>
    <p:titleStyle>
      <a:lvl1pPr algn="ctr" defTabSz="914179" rtl="0" eaLnBrk="0" fontAlgn="base" hangingPunct="0">
        <a:spcBef>
          <a:spcPct val="0"/>
        </a:spcBef>
        <a:spcAft>
          <a:spcPct val="0"/>
        </a:spcAft>
        <a:defRPr sz="3500" b="1">
          <a:solidFill>
            <a:srgbClr val="000066"/>
          </a:solidFill>
          <a:latin typeface="+mj-lt"/>
          <a:ea typeface="+mj-ea"/>
          <a:cs typeface="+mj-cs"/>
        </a:defRPr>
      </a:lvl1pPr>
      <a:lvl2pPr algn="ctr" defTabSz="914179" rtl="0" eaLnBrk="0" fontAlgn="base" hangingPunct="0">
        <a:spcBef>
          <a:spcPct val="0"/>
        </a:spcBef>
        <a:spcAft>
          <a:spcPct val="0"/>
        </a:spcAft>
        <a:defRPr sz="3500" b="1">
          <a:solidFill>
            <a:srgbClr val="000066"/>
          </a:solidFill>
          <a:latin typeface="Arial" pitchFamily="34" charset="0"/>
          <a:cs typeface="Arial" pitchFamily="34" charset="0"/>
        </a:defRPr>
      </a:lvl2pPr>
      <a:lvl3pPr algn="ctr" defTabSz="914179" rtl="0" eaLnBrk="0" fontAlgn="base" hangingPunct="0">
        <a:spcBef>
          <a:spcPct val="0"/>
        </a:spcBef>
        <a:spcAft>
          <a:spcPct val="0"/>
        </a:spcAft>
        <a:defRPr sz="3500" b="1">
          <a:solidFill>
            <a:srgbClr val="000066"/>
          </a:solidFill>
          <a:latin typeface="Arial" pitchFamily="34" charset="0"/>
          <a:cs typeface="Arial" pitchFamily="34" charset="0"/>
        </a:defRPr>
      </a:lvl3pPr>
      <a:lvl4pPr algn="ctr" defTabSz="914179" rtl="0" eaLnBrk="0" fontAlgn="base" hangingPunct="0">
        <a:spcBef>
          <a:spcPct val="0"/>
        </a:spcBef>
        <a:spcAft>
          <a:spcPct val="0"/>
        </a:spcAft>
        <a:defRPr sz="3500" b="1">
          <a:solidFill>
            <a:srgbClr val="000066"/>
          </a:solidFill>
          <a:latin typeface="Arial" pitchFamily="34" charset="0"/>
          <a:cs typeface="Arial" pitchFamily="34" charset="0"/>
        </a:defRPr>
      </a:lvl4pPr>
      <a:lvl5pPr algn="ctr" defTabSz="914179" rtl="0" eaLnBrk="0" fontAlgn="base" hangingPunct="0">
        <a:spcBef>
          <a:spcPct val="0"/>
        </a:spcBef>
        <a:spcAft>
          <a:spcPct val="0"/>
        </a:spcAft>
        <a:defRPr sz="3500" b="1">
          <a:solidFill>
            <a:srgbClr val="000066"/>
          </a:solidFill>
          <a:latin typeface="Arial" pitchFamily="34" charset="0"/>
          <a:cs typeface="Arial" pitchFamily="34" charset="0"/>
        </a:defRPr>
      </a:lvl5pPr>
      <a:lvl6pPr marL="400736" algn="ctr" defTabSz="914179" rtl="0" fontAlgn="base">
        <a:spcBef>
          <a:spcPct val="0"/>
        </a:spcBef>
        <a:spcAft>
          <a:spcPct val="0"/>
        </a:spcAft>
        <a:defRPr sz="3500" b="1">
          <a:solidFill>
            <a:srgbClr val="000066"/>
          </a:solidFill>
          <a:latin typeface="Arial" pitchFamily="34" charset="0"/>
          <a:cs typeface="Arial" pitchFamily="34" charset="0"/>
        </a:defRPr>
      </a:lvl6pPr>
      <a:lvl7pPr marL="801472" algn="ctr" defTabSz="914179" rtl="0" fontAlgn="base">
        <a:spcBef>
          <a:spcPct val="0"/>
        </a:spcBef>
        <a:spcAft>
          <a:spcPct val="0"/>
        </a:spcAft>
        <a:defRPr sz="3500" b="1">
          <a:solidFill>
            <a:srgbClr val="000066"/>
          </a:solidFill>
          <a:latin typeface="Arial" pitchFamily="34" charset="0"/>
          <a:cs typeface="Arial" pitchFamily="34" charset="0"/>
        </a:defRPr>
      </a:lvl7pPr>
      <a:lvl8pPr marL="1202207" algn="ctr" defTabSz="914179" rtl="0" fontAlgn="base">
        <a:spcBef>
          <a:spcPct val="0"/>
        </a:spcBef>
        <a:spcAft>
          <a:spcPct val="0"/>
        </a:spcAft>
        <a:defRPr sz="3500" b="1">
          <a:solidFill>
            <a:srgbClr val="000066"/>
          </a:solidFill>
          <a:latin typeface="Arial" pitchFamily="34" charset="0"/>
          <a:cs typeface="Arial" pitchFamily="34" charset="0"/>
        </a:defRPr>
      </a:lvl8pPr>
      <a:lvl9pPr marL="1602943" algn="ctr" defTabSz="914179" rtl="0" fontAlgn="base">
        <a:spcBef>
          <a:spcPct val="0"/>
        </a:spcBef>
        <a:spcAft>
          <a:spcPct val="0"/>
        </a:spcAft>
        <a:defRPr sz="3500" b="1">
          <a:solidFill>
            <a:srgbClr val="000066"/>
          </a:solidFill>
          <a:latin typeface="Arial" pitchFamily="34" charset="0"/>
          <a:cs typeface="Arial" pitchFamily="34" charset="0"/>
        </a:defRPr>
      </a:lvl9pPr>
    </p:titleStyle>
    <p:bodyStyle>
      <a:lvl1pPr marL="342295" indent="-342295" algn="l" defTabSz="914179" rtl="0" eaLnBrk="0" fontAlgn="base" hangingPunct="0">
        <a:spcBef>
          <a:spcPct val="80000"/>
        </a:spcBef>
        <a:spcAft>
          <a:spcPct val="0"/>
        </a:spcAft>
        <a:buClr>
          <a:srgbClr val="1E7FB8"/>
        </a:buClr>
        <a:buFont typeface="Wingdings" pitchFamily="2" charset="2"/>
        <a:buChar char="l"/>
        <a:defRPr sz="2500">
          <a:solidFill>
            <a:srgbClr val="000066"/>
          </a:solidFill>
          <a:latin typeface="+mn-lt"/>
          <a:ea typeface="+mn-ea"/>
          <a:cs typeface="+mn-cs"/>
        </a:defRPr>
      </a:lvl1pPr>
      <a:lvl2pPr marL="805646" indent="-282464" algn="l" defTabSz="914179" rtl="0" eaLnBrk="0" fontAlgn="base" hangingPunct="0">
        <a:spcBef>
          <a:spcPct val="20000"/>
        </a:spcBef>
        <a:spcAft>
          <a:spcPct val="0"/>
        </a:spcAft>
        <a:buClr>
          <a:srgbClr val="1E7FB8"/>
        </a:buClr>
        <a:buFont typeface="Arial" charset="0"/>
        <a:buChar char="–"/>
        <a:defRPr sz="2100">
          <a:solidFill>
            <a:srgbClr val="000066"/>
          </a:solidFill>
          <a:latin typeface="+mn-lt"/>
          <a:cs typeface="+mn-cs"/>
        </a:defRPr>
      </a:lvl2pPr>
      <a:lvl3pPr marL="1256474" indent="-269940" algn="l" defTabSz="914179" rtl="0" eaLnBrk="0" fontAlgn="base" hangingPunct="0">
        <a:spcBef>
          <a:spcPct val="20000"/>
        </a:spcBef>
        <a:spcAft>
          <a:spcPct val="0"/>
        </a:spcAft>
        <a:buClr>
          <a:srgbClr val="1E7FB8"/>
        </a:buClr>
        <a:buChar char="•"/>
        <a:defRPr sz="2100">
          <a:solidFill>
            <a:srgbClr val="000066"/>
          </a:solidFill>
          <a:latin typeface="Arial Narrow" pitchFamily="34" charset="0"/>
          <a:cs typeface="+mn-cs"/>
        </a:defRPr>
      </a:lvl3pPr>
      <a:lvl4pPr marL="1664167" indent="-226806" algn="l" defTabSz="914179" rtl="0" eaLnBrk="0" fontAlgn="base" hangingPunct="0">
        <a:spcBef>
          <a:spcPct val="20000"/>
        </a:spcBef>
        <a:spcAft>
          <a:spcPct val="0"/>
        </a:spcAft>
        <a:buClr>
          <a:srgbClr val="1E7FB8"/>
        </a:buClr>
        <a:buChar char="–"/>
        <a:defRPr sz="2100">
          <a:solidFill>
            <a:srgbClr val="000066"/>
          </a:solidFill>
          <a:latin typeface="Arial Narrow" pitchFamily="34" charset="0"/>
          <a:cs typeface="+mn-cs"/>
        </a:defRPr>
      </a:lvl4pPr>
      <a:lvl5pPr marL="1988374" indent="-144710" algn="r" defTabSz="914179" rtl="1" eaLnBrk="0" fontAlgn="base" hangingPunct="0">
        <a:spcBef>
          <a:spcPct val="20000"/>
        </a:spcBef>
        <a:spcAft>
          <a:spcPct val="0"/>
        </a:spcAft>
        <a:buChar char="»"/>
        <a:defRPr sz="2000">
          <a:solidFill>
            <a:srgbClr val="000066"/>
          </a:solidFill>
          <a:latin typeface="+mn-lt"/>
          <a:cs typeface="+mn-cs"/>
        </a:defRPr>
      </a:lvl5pPr>
      <a:lvl6pPr marL="2389109" indent="-144710" algn="r" defTabSz="914179" rtl="1" fontAlgn="base">
        <a:spcBef>
          <a:spcPct val="20000"/>
        </a:spcBef>
        <a:spcAft>
          <a:spcPct val="0"/>
        </a:spcAft>
        <a:buChar char="»"/>
        <a:defRPr sz="2000">
          <a:solidFill>
            <a:srgbClr val="000066"/>
          </a:solidFill>
          <a:latin typeface="+mn-lt"/>
          <a:cs typeface="+mn-cs"/>
        </a:defRPr>
      </a:lvl6pPr>
      <a:lvl7pPr marL="2789845" indent="-144710" algn="r" defTabSz="914179" rtl="1" fontAlgn="base">
        <a:spcBef>
          <a:spcPct val="20000"/>
        </a:spcBef>
        <a:spcAft>
          <a:spcPct val="0"/>
        </a:spcAft>
        <a:buChar char="»"/>
        <a:defRPr sz="2000">
          <a:solidFill>
            <a:srgbClr val="000066"/>
          </a:solidFill>
          <a:latin typeface="+mn-lt"/>
          <a:cs typeface="+mn-cs"/>
        </a:defRPr>
      </a:lvl7pPr>
      <a:lvl8pPr marL="3190581" indent="-144710" algn="r" defTabSz="914179" rtl="1" fontAlgn="base">
        <a:spcBef>
          <a:spcPct val="20000"/>
        </a:spcBef>
        <a:spcAft>
          <a:spcPct val="0"/>
        </a:spcAft>
        <a:buChar char="»"/>
        <a:defRPr sz="2000">
          <a:solidFill>
            <a:srgbClr val="000066"/>
          </a:solidFill>
          <a:latin typeface="+mn-lt"/>
          <a:cs typeface="+mn-cs"/>
        </a:defRPr>
      </a:lvl8pPr>
      <a:lvl9pPr marL="3591317" indent="-144710" algn="r" defTabSz="914179" rtl="1" fontAlgn="base">
        <a:spcBef>
          <a:spcPct val="20000"/>
        </a:spcBef>
        <a:spcAft>
          <a:spcPct val="0"/>
        </a:spcAft>
        <a:buChar char="»"/>
        <a:defRPr sz="2000">
          <a:solidFill>
            <a:srgbClr val="000066"/>
          </a:solidFill>
          <a:latin typeface="+mn-lt"/>
          <a:cs typeface="+mn-cs"/>
        </a:defRPr>
      </a:lvl9pPr>
    </p:bodyStyle>
    <p:otherStyle>
      <a:defPPr>
        <a:defRPr lang="en-US"/>
      </a:defPPr>
      <a:lvl1pPr marL="0" algn="l" defTabSz="801472" rtl="0" eaLnBrk="1" latinLnBrk="0" hangingPunct="1">
        <a:defRPr sz="1600" kern="1200">
          <a:solidFill>
            <a:schemeClr val="tx1"/>
          </a:solidFill>
          <a:latin typeface="+mn-lt"/>
          <a:ea typeface="+mn-ea"/>
          <a:cs typeface="+mn-cs"/>
        </a:defRPr>
      </a:lvl1pPr>
      <a:lvl2pPr marL="400736" algn="l" defTabSz="801472" rtl="0" eaLnBrk="1" latinLnBrk="0" hangingPunct="1">
        <a:defRPr sz="1600" kern="1200">
          <a:solidFill>
            <a:schemeClr val="tx1"/>
          </a:solidFill>
          <a:latin typeface="+mn-lt"/>
          <a:ea typeface="+mn-ea"/>
          <a:cs typeface="+mn-cs"/>
        </a:defRPr>
      </a:lvl2pPr>
      <a:lvl3pPr marL="801472" algn="l" defTabSz="801472" rtl="0" eaLnBrk="1" latinLnBrk="0" hangingPunct="1">
        <a:defRPr sz="1600" kern="1200">
          <a:solidFill>
            <a:schemeClr val="tx1"/>
          </a:solidFill>
          <a:latin typeface="+mn-lt"/>
          <a:ea typeface="+mn-ea"/>
          <a:cs typeface="+mn-cs"/>
        </a:defRPr>
      </a:lvl3pPr>
      <a:lvl4pPr marL="1202207" algn="l" defTabSz="801472" rtl="0" eaLnBrk="1" latinLnBrk="0" hangingPunct="1">
        <a:defRPr sz="1600" kern="1200">
          <a:solidFill>
            <a:schemeClr val="tx1"/>
          </a:solidFill>
          <a:latin typeface="+mn-lt"/>
          <a:ea typeface="+mn-ea"/>
          <a:cs typeface="+mn-cs"/>
        </a:defRPr>
      </a:lvl4pPr>
      <a:lvl5pPr marL="1602943" algn="l" defTabSz="801472" rtl="0" eaLnBrk="1" latinLnBrk="0" hangingPunct="1">
        <a:defRPr sz="1600" kern="1200">
          <a:solidFill>
            <a:schemeClr val="tx1"/>
          </a:solidFill>
          <a:latin typeface="+mn-lt"/>
          <a:ea typeface="+mn-ea"/>
          <a:cs typeface="+mn-cs"/>
        </a:defRPr>
      </a:lvl5pPr>
      <a:lvl6pPr marL="2003679" algn="l" defTabSz="801472" rtl="0" eaLnBrk="1" latinLnBrk="0" hangingPunct="1">
        <a:defRPr sz="1600" kern="1200">
          <a:solidFill>
            <a:schemeClr val="tx1"/>
          </a:solidFill>
          <a:latin typeface="+mn-lt"/>
          <a:ea typeface="+mn-ea"/>
          <a:cs typeface="+mn-cs"/>
        </a:defRPr>
      </a:lvl6pPr>
      <a:lvl7pPr marL="2404415" algn="l" defTabSz="801472" rtl="0" eaLnBrk="1" latinLnBrk="0" hangingPunct="1">
        <a:defRPr sz="1600" kern="1200">
          <a:solidFill>
            <a:schemeClr val="tx1"/>
          </a:solidFill>
          <a:latin typeface="+mn-lt"/>
          <a:ea typeface="+mn-ea"/>
          <a:cs typeface="+mn-cs"/>
        </a:defRPr>
      </a:lvl7pPr>
      <a:lvl8pPr marL="2805151" algn="l" defTabSz="801472" rtl="0" eaLnBrk="1" latinLnBrk="0" hangingPunct="1">
        <a:defRPr sz="1600" kern="1200">
          <a:solidFill>
            <a:schemeClr val="tx1"/>
          </a:solidFill>
          <a:latin typeface="+mn-lt"/>
          <a:ea typeface="+mn-ea"/>
          <a:cs typeface="+mn-cs"/>
        </a:defRPr>
      </a:lvl8pPr>
      <a:lvl9pPr marL="3205886" algn="l" defTabSz="801472" rtl="0" eaLnBrk="1" latinLnBrk="0" hangingPunct="1">
        <a:defRPr sz="1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7.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6.xml"/></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ChangeArrowheads="1"/>
          </p:cNvSpPr>
          <p:nvPr/>
        </p:nvSpPr>
        <p:spPr bwMode="auto">
          <a:xfrm>
            <a:off x="1588" y="2420938"/>
            <a:ext cx="9140825" cy="1673225"/>
          </a:xfrm>
          <a:prstGeom prst="rect">
            <a:avLst/>
          </a:prstGeom>
          <a:solidFill>
            <a:srgbClr val="1E7FB8"/>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defRPr/>
            </a:pPr>
            <a:endParaRPr lang="en-US" sz="4400" kern="0" dirty="0">
              <a:effectLst>
                <a:outerShdw blurRad="38100" dist="38100" dir="2700000" algn="tl">
                  <a:srgbClr val="000000">
                    <a:alpha val="43137"/>
                  </a:srgbClr>
                </a:outerShdw>
              </a:effectLst>
              <a:ea typeface="Verdana" pitchFamily="34" charset="0"/>
              <a:cs typeface="Verdana" pitchFamily="34" charset="0"/>
            </a:endParaRPr>
          </a:p>
          <a:p>
            <a:pPr algn="ctr">
              <a:buFontTx/>
              <a:buChar char="•"/>
              <a:defRPr/>
            </a:pPr>
            <a:endParaRPr lang="en-GB" altLang="en-US" sz="2000" dirty="0">
              <a:effectLst>
                <a:outerShdw blurRad="38100" dist="38100" dir="2700000" algn="tl">
                  <a:srgbClr val="000000">
                    <a:alpha val="43137"/>
                  </a:srgbClr>
                </a:outerShdw>
              </a:effectLst>
              <a:ea typeface="Verdana" pitchFamily="34" charset="0"/>
              <a:cs typeface="Arial" charset="0"/>
            </a:endParaRPr>
          </a:p>
        </p:txBody>
      </p:sp>
      <p:sp>
        <p:nvSpPr>
          <p:cNvPr id="4" name="Rectangle 4"/>
          <p:cNvSpPr>
            <a:spLocks noGrp="1" noChangeArrowheads="1"/>
          </p:cNvSpPr>
          <p:nvPr>
            <p:ph type="ctrTitle" idx="4294967295"/>
          </p:nvPr>
        </p:nvSpPr>
        <p:spPr>
          <a:xfrm>
            <a:off x="685528" y="2823011"/>
            <a:ext cx="7772943" cy="1470085"/>
          </a:xfrm>
        </p:spPr>
        <p:txBody>
          <a:bodyPr/>
          <a:lstStyle/>
          <a:p>
            <a:pPr eaLnBrk="1" hangingPunct="1"/>
            <a:r>
              <a:rPr lang="en-GB" sz="4000" dirty="0" smtClean="0">
                <a:solidFill>
                  <a:schemeClr val="bg1"/>
                </a:solidFill>
              </a:rPr>
              <a:t>Targeted and Effective Communication</a:t>
            </a:r>
            <a:br>
              <a:rPr lang="en-GB" sz="4000" dirty="0" smtClean="0">
                <a:solidFill>
                  <a:schemeClr val="bg1"/>
                </a:solidFill>
              </a:rPr>
            </a:br>
            <a:r>
              <a:rPr lang="en-GB" sz="3600" b="0" i="1" dirty="0" smtClean="0">
                <a:solidFill>
                  <a:schemeClr val="bg1"/>
                </a:solidFill>
              </a:rPr>
              <a:t>SOCO and Stakeholder Analysis</a:t>
            </a:r>
            <a:r>
              <a:rPr lang="en-GB" sz="4000" dirty="0" smtClean="0">
                <a:solidFill>
                  <a:schemeClr val="bg1"/>
                </a:solidFill>
              </a:rPr>
              <a:t/>
            </a:r>
            <a:br>
              <a:rPr lang="en-GB" sz="4000" dirty="0" smtClean="0">
                <a:solidFill>
                  <a:schemeClr val="bg1"/>
                </a:solidFill>
              </a:rPr>
            </a:br>
            <a:endParaRPr lang="en-US" sz="4000" i="1" dirty="0">
              <a:solidFill>
                <a:schemeClr val="bg1"/>
              </a:solidFill>
            </a:endParaRPr>
          </a:p>
        </p:txBody>
      </p:sp>
      <p:sp>
        <p:nvSpPr>
          <p:cNvPr id="5" name="Rectangle 4"/>
          <p:cNvSpPr>
            <a:spLocks noChangeArrowheads="1"/>
          </p:cNvSpPr>
          <p:nvPr/>
        </p:nvSpPr>
        <p:spPr bwMode="auto">
          <a:xfrm>
            <a:off x="827236" y="6268569"/>
            <a:ext cx="67691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defPPr>
              <a:defRPr lang="en-US"/>
            </a:defPPr>
            <a:lvl1pPr marL="0" algn="l" defTabSz="914239" rtl="0" eaLnBrk="1" latinLnBrk="0" hangingPunct="1">
              <a:defRPr sz="1800" kern="1200">
                <a:solidFill>
                  <a:schemeClr val="tx1"/>
                </a:solidFill>
                <a:latin typeface="+mn-lt"/>
                <a:ea typeface="+mn-ea"/>
                <a:cs typeface="+mn-cs"/>
              </a:defRPr>
            </a:lvl1pPr>
            <a:lvl2pPr marL="457119" algn="l" defTabSz="914239" rtl="0" eaLnBrk="1" latinLnBrk="0" hangingPunct="1">
              <a:defRPr sz="1800" kern="1200">
                <a:solidFill>
                  <a:schemeClr val="tx1"/>
                </a:solidFill>
                <a:latin typeface="+mn-lt"/>
                <a:ea typeface="+mn-ea"/>
                <a:cs typeface="+mn-cs"/>
              </a:defRPr>
            </a:lvl2pPr>
            <a:lvl3pPr marL="914239" algn="l" defTabSz="914239" rtl="0" eaLnBrk="1" latinLnBrk="0" hangingPunct="1">
              <a:defRPr sz="1800" kern="1200">
                <a:solidFill>
                  <a:schemeClr val="tx1"/>
                </a:solidFill>
                <a:latin typeface="+mn-lt"/>
                <a:ea typeface="+mn-ea"/>
                <a:cs typeface="+mn-cs"/>
              </a:defRPr>
            </a:lvl3pPr>
            <a:lvl4pPr marL="1371358" algn="l" defTabSz="914239" rtl="0" eaLnBrk="1" latinLnBrk="0" hangingPunct="1">
              <a:defRPr sz="1800" kern="1200">
                <a:solidFill>
                  <a:schemeClr val="tx1"/>
                </a:solidFill>
                <a:latin typeface="+mn-lt"/>
                <a:ea typeface="+mn-ea"/>
                <a:cs typeface="+mn-cs"/>
              </a:defRPr>
            </a:lvl4pPr>
            <a:lvl5pPr marL="1828477" algn="l" defTabSz="914239" rtl="0" eaLnBrk="1" latinLnBrk="0" hangingPunct="1">
              <a:defRPr sz="1800" kern="1200">
                <a:solidFill>
                  <a:schemeClr val="tx1"/>
                </a:solidFill>
                <a:latin typeface="+mn-lt"/>
                <a:ea typeface="+mn-ea"/>
                <a:cs typeface="+mn-cs"/>
              </a:defRPr>
            </a:lvl5pPr>
            <a:lvl6pPr marL="2285596" algn="l" defTabSz="914239" rtl="0" eaLnBrk="1" latinLnBrk="0" hangingPunct="1">
              <a:defRPr sz="1800" kern="1200">
                <a:solidFill>
                  <a:schemeClr val="tx1"/>
                </a:solidFill>
                <a:latin typeface="+mn-lt"/>
                <a:ea typeface="+mn-ea"/>
                <a:cs typeface="+mn-cs"/>
              </a:defRPr>
            </a:lvl6pPr>
            <a:lvl7pPr marL="2742716" algn="l" defTabSz="914239" rtl="0" eaLnBrk="1" latinLnBrk="0" hangingPunct="1">
              <a:defRPr sz="1800" kern="1200">
                <a:solidFill>
                  <a:schemeClr val="tx1"/>
                </a:solidFill>
                <a:latin typeface="+mn-lt"/>
                <a:ea typeface="+mn-ea"/>
                <a:cs typeface="+mn-cs"/>
              </a:defRPr>
            </a:lvl7pPr>
            <a:lvl8pPr marL="3199835" algn="l" defTabSz="914239" rtl="0" eaLnBrk="1" latinLnBrk="0" hangingPunct="1">
              <a:defRPr sz="1800" kern="1200">
                <a:solidFill>
                  <a:schemeClr val="tx1"/>
                </a:solidFill>
                <a:latin typeface="+mn-lt"/>
                <a:ea typeface="+mn-ea"/>
                <a:cs typeface="+mn-cs"/>
              </a:defRPr>
            </a:lvl8pPr>
            <a:lvl9pPr marL="3656954" algn="l" defTabSz="914239" rtl="0" eaLnBrk="1" latinLnBrk="0" hangingPunct="1">
              <a:defRPr sz="1800" kern="1200">
                <a:solidFill>
                  <a:schemeClr val="tx1"/>
                </a:solidFill>
                <a:latin typeface="+mn-lt"/>
                <a:ea typeface="+mn-ea"/>
                <a:cs typeface="+mn-cs"/>
              </a:defRPr>
            </a:lvl9pPr>
          </a:lstStyle>
          <a:p>
            <a:pPr eaLnBrk="1" hangingPunct="1">
              <a:defRPr/>
            </a:pPr>
            <a:r>
              <a:rPr lang="en-US" sz="1200" b="1" dirty="0" smtClean="0">
                <a:solidFill>
                  <a:schemeClr val="bg1"/>
                </a:solidFill>
                <a:effectLst>
                  <a:outerShdw blurRad="38100" dist="38100" dir="2700000" algn="tl">
                    <a:srgbClr val="000000">
                      <a:alpha val="43137"/>
                    </a:srgbClr>
                  </a:outerShdw>
                </a:effectLst>
                <a:ea typeface="Verdana" pitchFamily="34" charset="0"/>
                <a:cs typeface="Verdana" pitchFamily="34" charset="0"/>
              </a:rPr>
              <a:t>EVD PREPAREDNESS AND RESPONSE TRAINING PACKAGE</a:t>
            </a:r>
          </a:p>
          <a:p>
            <a:pPr eaLnBrk="1" hangingPunct="1">
              <a:defRPr/>
            </a:pPr>
            <a:r>
              <a:rPr lang="en-US" sz="1200" b="1" dirty="0" smtClean="0">
                <a:solidFill>
                  <a:schemeClr val="bg1"/>
                </a:solidFill>
                <a:effectLst>
                  <a:outerShdw blurRad="38100" dist="38100" dir="2700000" algn="tl">
                    <a:srgbClr val="000000">
                      <a:alpha val="43137"/>
                    </a:srgbClr>
                  </a:outerShdw>
                </a:effectLst>
                <a:ea typeface="Verdana" pitchFamily="34" charset="0"/>
                <a:cs typeface="Verdana" pitchFamily="34" charset="0"/>
              </a:rPr>
              <a:t>Public Awareness and Community Engagement – Risk Comm. &amp; Media</a:t>
            </a:r>
          </a:p>
          <a:p>
            <a:pPr eaLnBrk="1" hangingPunct="1">
              <a:defRPr/>
            </a:pPr>
            <a:endParaRPr lang="en-GB" altLang="en-US" sz="1200" b="1" dirty="0" smtClean="0">
              <a:solidFill>
                <a:srgbClr val="BADDE1"/>
              </a:solidFill>
              <a:latin typeface="Arial Narrow" pitchFamily="34" charset="0"/>
              <a:cs typeface="Arial" charset="0"/>
            </a:endParaRPr>
          </a:p>
        </p:txBody>
      </p:sp>
    </p:spTree>
    <p:extLst>
      <p:ext uri="{BB962C8B-B14F-4D97-AF65-F5344CB8AC3E}">
        <p14:creationId xmlns:p14="http://schemas.microsoft.com/office/powerpoint/2010/main" val="12939563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5042" t="42873" r="34407" b="17291"/>
          <a:stretch/>
        </p:blipFill>
        <p:spPr bwMode="auto">
          <a:xfrm>
            <a:off x="607439" y="1636900"/>
            <a:ext cx="7698361" cy="3410748"/>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3" name="Rectangle 2"/>
          <p:cNvSpPr txBox="1">
            <a:spLocks noChangeArrowheads="1"/>
          </p:cNvSpPr>
          <p:nvPr/>
        </p:nvSpPr>
        <p:spPr bwMode="auto">
          <a:xfrm>
            <a:off x="0" y="0"/>
            <a:ext cx="9144000" cy="1238270"/>
          </a:xfrm>
          <a:prstGeom prst="rect">
            <a:avLst/>
          </a:prstGeom>
          <a:noFill/>
          <a:ln>
            <a:noFill/>
          </a:ln>
          <a:effectLst>
            <a:outerShdw dist="17961" dir="2700000" algn="ctr" rotWithShape="0">
              <a:srgbClr val="96CCEE"/>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bodyPr>
          <a:lstStyle>
            <a:lvl1pPr algn="ctr" defTabSz="914179" rtl="0" eaLnBrk="0" fontAlgn="base" hangingPunct="0">
              <a:spcBef>
                <a:spcPct val="0"/>
              </a:spcBef>
              <a:spcAft>
                <a:spcPct val="0"/>
              </a:spcAft>
              <a:defRPr sz="3500" b="1">
                <a:solidFill>
                  <a:srgbClr val="000066"/>
                </a:solidFill>
                <a:latin typeface="+mj-lt"/>
                <a:ea typeface="+mj-ea"/>
                <a:cs typeface="+mj-cs"/>
              </a:defRPr>
            </a:lvl1pPr>
            <a:lvl2pPr algn="ctr" defTabSz="914179" rtl="0" eaLnBrk="0" fontAlgn="base" hangingPunct="0">
              <a:spcBef>
                <a:spcPct val="0"/>
              </a:spcBef>
              <a:spcAft>
                <a:spcPct val="0"/>
              </a:spcAft>
              <a:defRPr sz="3500" b="1">
                <a:solidFill>
                  <a:srgbClr val="000066"/>
                </a:solidFill>
                <a:latin typeface="Arial" pitchFamily="34" charset="0"/>
                <a:cs typeface="Arial" pitchFamily="34" charset="0"/>
              </a:defRPr>
            </a:lvl2pPr>
            <a:lvl3pPr algn="ctr" defTabSz="914179" rtl="0" eaLnBrk="0" fontAlgn="base" hangingPunct="0">
              <a:spcBef>
                <a:spcPct val="0"/>
              </a:spcBef>
              <a:spcAft>
                <a:spcPct val="0"/>
              </a:spcAft>
              <a:defRPr sz="3500" b="1">
                <a:solidFill>
                  <a:srgbClr val="000066"/>
                </a:solidFill>
                <a:latin typeface="Arial" pitchFamily="34" charset="0"/>
                <a:cs typeface="Arial" pitchFamily="34" charset="0"/>
              </a:defRPr>
            </a:lvl3pPr>
            <a:lvl4pPr algn="ctr" defTabSz="914179" rtl="0" eaLnBrk="0" fontAlgn="base" hangingPunct="0">
              <a:spcBef>
                <a:spcPct val="0"/>
              </a:spcBef>
              <a:spcAft>
                <a:spcPct val="0"/>
              </a:spcAft>
              <a:defRPr sz="3500" b="1">
                <a:solidFill>
                  <a:srgbClr val="000066"/>
                </a:solidFill>
                <a:latin typeface="Arial" pitchFamily="34" charset="0"/>
                <a:cs typeface="Arial" pitchFamily="34" charset="0"/>
              </a:defRPr>
            </a:lvl4pPr>
            <a:lvl5pPr algn="ctr" defTabSz="914179" rtl="0" eaLnBrk="0" fontAlgn="base" hangingPunct="0">
              <a:spcBef>
                <a:spcPct val="0"/>
              </a:spcBef>
              <a:spcAft>
                <a:spcPct val="0"/>
              </a:spcAft>
              <a:defRPr sz="3500" b="1">
                <a:solidFill>
                  <a:srgbClr val="000066"/>
                </a:solidFill>
                <a:latin typeface="Arial" pitchFamily="34" charset="0"/>
                <a:cs typeface="Arial" pitchFamily="34" charset="0"/>
              </a:defRPr>
            </a:lvl5pPr>
            <a:lvl6pPr marL="400736" algn="ctr" defTabSz="914179" rtl="0" fontAlgn="base">
              <a:spcBef>
                <a:spcPct val="0"/>
              </a:spcBef>
              <a:spcAft>
                <a:spcPct val="0"/>
              </a:spcAft>
              <a:defRPr sz="3500" b="1">
                <a:solidFill>
                  <a:srgbClr val="000066"/>
                </a:solidFill>
                <a:latin typeface="Arial" pitchFamily="34" charset="0"/>
                <a:cs typeface="Arial" pitchFamily="34" charset="0"/>
              </a:defRPr>
            </a:lvl6pPr>
            <a:lvl7pPr marL="801472" algn="ctr" defTabSz="914179" rtl="0" fontAlgn="base">
              <a:spcBef>
                <a:spcPct val="0"/>
              </a:spcBef>
              <a:spcAft>
                <a:spcPct val="0"/>
              </a:spcAft>
              <a:defRPr sz="3500" b="1">
                <a:solidFill>
                  <a:srgbClr val="000066"/>
                </a:solidFill>
                <a:latin typeface="Arial" pitchFamily="34" charset="0"/>
                <a:cs typeface="Arial" pitchFamily="34" charset="0"/>
              </a:defRPr>
            </a:lvl7pPr>
            <a:lvl8pPr marL="1202207" algn="ctr" defTabSz="914179" rtl="0" fontAlgn="base">
              <a:spcBef>
                <a:spcPct val="0"/>
              </a:spcBef>
              <a:spcAft>
                <a:spcPct val="0"/>
              </a:spcAft>
              <a:defRPr sz="3500" b="1">
                <a:solidFill>
                  <a:srgbClr val="000066"/>
                </a:solidFill>
                <a:latin typeface="Arial" pitchFamily="34" charset="0"/>
                <a:cs typeface="Arial" pitchFamily="34" charset="0"/>
              </a:defRPr>
            </a:lvl8pPr>
            <a:lvl9pPr marL="1602943" algn="ctr" defTabSz="914179" rtl="0" fontAlgn="base">
              <a:spcBef>
                <a:spcPct val="0"/>
              </a:spcBef>
              <a:spcAft>
                <a:spcPct val="0"/>
              </a:spcAft>
              <a:defRPr sz="3500" b="1">
                <a:solidFill>
                  <a:srgbClr val="000066"/>
                </a:solidFill>
                <a:latin typeface="Arial" pitchFamily="34" charset="0"/>
                <a:cs typeface="Arial" pitchFamily="34" charset="0"/>
              </a:defRPr>
            </a:lvl9pPr>
          </a:lstStyle>
          <a:p>
            <a:r>
              <a:rPr lang="en-GB" altLang="en-US" kern="0" dirty="0" smtClean="0"/>
              <a:t>Examples</a:t>
            </a:r>
          </a:p>
        </p:txBody>
      </p:sp>
    </p:spTree>
    <p:extLst>
      <p:ext uri="{BB962C8B-B14F-4D97-AF65-F5344CB8AC3E}">
        <p14:creationId xmlns:p14="http://schemas.microsoft.com/office/powerpoint/2010/main" val="45351433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3"/>
          <p:cNvSpPr>
            <a:spLocks noGrp="1" noChangeArrowheads="1"/>
          </p:cNvSpPr>
          <p:nvPr>
            <p:ph type="body" idx="1"/>
          </p:nvPr>
        </p:nvSpPr>
        <p:spPr>
          <a:xfrm>
            <a:off x="471049" y="1710543"/>
            <a:ext cx="8291501" cy="4611836"/>
          </a:xfrm>
        </p:spPr>
        <p:txBody>
          <a:bodyPr/>
          <a:lstStyle/>
          <a:p>
            <a:pPr eaLnBrk="1" hangingPunct="1">
              <a:buFont typeface="Wingdings" pitchFamily="2" charset="2"/>
              <a:buNone/>
            </a:pPr>
            <a:r>
              <a:rPr lang="en-GB" altLang="sv-SE" sz="2800"/>
              <a:t>Experts (including heath experts)are trained to be:</a:t>
            </a:r>
          </a:p>
          <a:p>
            <a:pPr marL="650966" lvl="1" indent="-250372" eaLnBrk="1" hangingPunct="1"/>
            <a:r>
              <a:rPr lang="en-GB" altLang="sv-SE" sz="3200" b="1"/>
              <a:t> </a:t>
            </a:r>
            <a:r>
              <a:rPr lang="en-GB" altLang="sv-SE" sz="2800" b="1"/>
              <a:t>logical</a:t>
            </a:r>
          </a:p>
          <a:p>
            <a:pPr marL="650966" lvl="1" indent="-250372" eaLnBrk="1" hangingPunct="1"/>
            <a:r>
              <a:rPr lang="en-GB" altLang="sv-SE" sz="2800" b="1"/>
              <a:t> complete</a:t>
            </a:r>
          </a:p>
          <a:p>
            <a:pPr marL="650966" lvl="1" indent="-250372" eaLnBrk="1" hangingPunct="1"/>
            <a:r>
              <a:rPr lang="en-GB" altLang="sv-SE" sz="2800" b="1"/>
              <a:t> accurate</a:t>
            </a:r>
            <a:r>
              <a:rPr lang="en-GB" altLang="sv-SE" sz="2800"/>
              <a:t> </a:t>
            </a:r>
          </a:p>
          <a:p>
            <a:pPr marL="650966" lvl="1" indent="-250372" eaLnBrk="1" hangingPunct="1"/>
            <a:r>
              <a:rPr lang="en-GB" altLang="sv-SE" sz="2800" b="1"/>
              <a:t> fear being misunderstood</a:t>
            </a:r>
            <a:endParaRPr lang="en-US" altLang="sv-SE" sz="2800" b="1"/>
          </a:p>
        </p:txBody>
      </p:sp>
      <p:sp>
        <p:nvSpPr>
          <p:cNvPr id="63491" name="Rectangle 2"/>
          <p:cNvSpPr>
            <a:spLocks noChangeArrowheads="1"/>
          </p:cNvSpPr>
          <p:nvPr/>
        </p:nvSpPr>
        <p:spPr bwMode="auto">
          <a:xfrm>
            <a:off x="0" y="0"/>
            <a:ext cx="9144000" cy="1238270"/>
          </a:xfrm>
          <a:prstGeom prst="rect">
            <a:avLst/>
          </a:prstGeom>
          <a:noFill/>
          <a:ln>
            <a:noFill/>
          </a:ln>
          <a:effectLst>
            <a:outerShdw dist="17961" dir="2700000" algn="ctr" rotWithShape="0">
              <a:srgbClr val="96CCEE"/>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defTabSz="913856" fontAlgn="base">
              <a:spcBef>
                <a:spcPct val="0"/>
              </a:spcBef>
              <a:spcAft>
                <a:spcPct val="0"/>
              </a:spcAft>
            </a:pPr>
            <a:r>
              <a:rPr lang="en-GB" sz="3500" b="1" dirty="0">
                <a:solidFill>
                  <a:srgbClr val="FF0066"/>
                </a:solidFill>
              </a:rPr>
              <a:t>Challenge 2</a:t>
            </a:r>
            <a:endParaRPr lang="en-US" sz="3500" b="1" dirty="0">
              <a:solidFill>
                <a:srgbClr val="FF0066"/>
              </a:solidFill>
            </a:endParaRPr>
          </a:p>
        </p:txBody>
      </p:sp>
      <p:pic>
        <p:nvPicPr>
          <p:cNvPr id="63492" name="Picture 5" descr="d:\Documents and Settings\Test\Local Settings\Temporary Internet Files\Content.IE5\F9ETLNNR\MC900151493[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80619" y="2539893"/>
            <a:ext cx="2314507" cy="2856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9738641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GB" altLang="en-US" smtClean="0"/>
              <a:t>Scientists and experts speak like this!</a:t>
            </a:r>
            <a:endParaRPr lang="en-US" altLang="en-US" smtClean="0"/>
          </a:p>
        </p:txBody>
      </p:sp>
      <p:sp>
        <p:nvSpPr>
          <p:cNvPr id="10243" name="Text Box 5"/>
          <p:cNvSpPr txBox="1">
            <a:spLocks noChangeArrowheads="1"/>
          </p:cNvSpPr>
          <p:nvPr/>
        </p:nvSpPr>
        <p:spPr bwMode="auto">
          <a:xfrm>
            <a:off x="-248419" y="5290004"/>
            <a:ext cx="2883293" cy="525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0133" tIns="40067" rIns="80133" bIns="40067">
            <a:spAutoFit/>
          </a:bodyPr>
          <a:lstStyle>
            <a:lvl1pPr defTabSz="1042988" eaLnBrk="0" hangingPunct="0">
              <a:defRPr sz="2800">
                <a:solidFill>
                  <a:srgbClr val="000066"/>
                </a:solidFill>
                <a:latin typeface="Arial" pitchFamily="34" charset="0"/>
                <a:cs typeface="Arial" pitchFamily="34" charset="0"/>
              </a:defRPr>
            </a:lvl1pPr>
            <a:lvl2pPr marL="742950" indent="-285750" defTabSz="1042988" eaLnBrk="0" hangingPunct="0">
              <a:spcBef>
                <a:spcPct val="20000"/>
              </a:spcBef>
              <a:buFont typeface="Arial" pitchFamily="34" charset="0"/>
              <a:buChar char="–"/>
              <a:defRPr sz="2400">
                <a:solidFill>
                  <a:srgbClr val="000066"/>
                </a:solidFill>
                <a:latin typeface="Arial" pitchFamily="34" charset="0"/>
                <a:cs typeface="Arial" pitchFamily="34" charset="0"/>
              </a:defRPr>
            </a:lvl2pPr>
            <a:lvl3pPr marL="1143000" indent="-228600" defTabSz="1042988" eaLnBrk="0" hangingPunct="0">
              <a:spcBef>
                <a:spcPct val="20000"/>
              </a:spcBef>
              <a:buChar char="•"/>
              <a:defRPr sz="2400">
                <a:solidFill>
                  <a:srgbClr val="000066"/>
                </a:solidFill>
                <a:latin typeface="Arial Narrow" pitchFamily="34" charset="0"/>
                <a:cs typeface="Arial" pitchFamily="34" charset="0"/>
              </a:defRPr>
            </a:lvl3pPr>
            <a:lvl4pPr marL="1600200" indent="-228600" defTabSz="1042988" eaLnBrk="0" hangingPunct="0">
              <a:spcBef>
                <a:spcPct val="20000"/>
              </a:spcBef>
              <a:buChar char="–"/>
              <a:defRPr sz="2400">
                <a:solidFill>
                  <a:srgbClr val="000066"/>
                </a:solidFill>
                <a:latin typeface="Arial Narrow" pitchFamily="34" charset="0"/>
                <a:cs typeface="Arial" pitchFamily="34" charset="0"/>
              </a:defRPr>
            </a:lvl4pPr>
            <a:lvl5pPr marL="2057400" indent="-228600" algn="r" defTabSz="1042988" rtl="1" eaLnBrk="0" hangingPunct="0">
              <a:spcBef>
                <a:spcPct val="20000"/>
              </a:spcBef>
              <a:buChar char="»"/>
              <a:defRPr sz="2300">
                <a:solidFill>
                  <a:srgbClr val="000066"/>
                </a:solidFill>
                <a:latin typeface="Arial" pitchFamily="34" charset="0"/>
                <a:cs typeface="Arial" pitchFamily="34" charset="0"/>
              </a:defRPr>
            </a:lvl5pPr>
            <a:lvl6pPr marL="25146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6pPr>
            <a:lvl7pPr marL="29718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7pPr>
            <a:lvl8pPr marL="34290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8pPr>
            <a:lvl9pPr marL="38862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9pPr>
          </a:lstStyle>
          <a:p>
            <a:pPr algn="r" rtl="1" eaLnBrk="1" hangingPunct="1">
              <a:spcBef>
                <a:spcPct val="50000"/>
              </a:spcBef>
              <a:buClrTx/>
              <a:buFontTx/>
              <a:buNone/>
            </a:pPr>
            <a:r>
              <a:rPr lang="en-GB" altLang="en-US" b="1"/>
              <a:t>Main message</a:t>
            </a:r>
          </a:p>
        </p:txBody>
      </p:sp>
      <p:sp>
        <p:nvSpPr>
          <p:cNvPr id="2" name="Isosceles Triangle 1"/>
          <p:cNvSpPr/>
          <p:nvPr/>
        </p:nvSpPr>
        <p:spPr bwMode="auto">
          <a:xfrm rot="10800000">
            <a:off x="2427036" y="1572057"/>
            <a:ext cx="4388415" cy="4263651"/>
          </a:xfrm>
          <a:prstGeom prst="triangle">
            <a:avLst/>
          </a:prstGeom>
          <a:gradFill flip="none" rotWithShape="1">
            <a:gsLst>
              <a:gs pos="0">
                <a:srgbClr val="72BBE8">
                  <a:shade val="30000"/>
                  <a:satMod val="115000"/>
                </a:srgbClr>
              </a:gs>
              <a:gs pos="50000">
                <a:srgbClr val="72BBE8">
                  <a:shade val="67500"/>
                  <a:satMod val="115000"/>
                </a:srgbClr>
              </a:gs>
              <a:gs pos="100000">
                <a:srgbClr val="72BBE8">
                  <a:shade val="100000"/>
                  <a:satMod val="115000"/>
                </a:srgbClr>
              </a:gs>
            </a:gsLst>
            <a:path path="circle">
              <a:fillToRect l="100000" t="100000"/>
            </a:path>
            <a:tileRect r="-100000" b="-100000"/>
          </a:gradFill>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lIns="0" tIns="0" rIns="0" bIns="0"/>
          <a:lstStyle>
            <a:lvl1pPr marL="390525" indent="-390525"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hangingPunct="1">
              <a:defRPr/>
            </a:pPr>
            <a:endParaRPr lang="en-US" altLang="en-US" smtClean="0"/>
          </a:p>
        </p:txBody>
      </p:sp>
      <p:sp>
        <p:nvSpPr>
          <p:cNvPr id="3" name="Right Arrow 2"/>
          <p:cNvSpPr/>
          <p:nvPr/>
        </p:nvSpPr>
        <p:spPr bwMode="auto">
          <a:xfrm>
            <a:off x="2763247" y="5451353"/>
            <a:ext cx="1379708" cy="359598"/>
          </a:xfrm>
          <a:prstGeom prst="rightArrow">
            <a:avLst/>
          </a:prstGeom>
          <a:solidFill>
            <a:srgbClr val="92D050"/>
          </a:solidFill>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lIns="0" tIns="0" rIns="0" bIns="0"/>
          <a:lstStyle>
            <a:lvl1pPr marL="390525" indent="-390525"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hangingPunct="1">
              <a:defRPr/>
            </a:pPr>
            <a:endParaRPr lang="en-US" altLang="en-US" smtClean="0"/>
          </a:p>
        </p:txBody>
      </p:sp>
    </p:spTree>
    <p:extLst>
      <p:ext uri="{BB962C8B-B14F-4D97-AF65-F5344CB8AC3E}">
        <p14:creationId xmlns:p14="http://schemas.microsoft.com/office/powerpoint/2010/main" val="228721333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GB" altLang="en-US" smtClean="0"/>
              <a:t>Tip 2: Get to the point!</a:t>
            </a:r>
          </a:p>
        </p:txBody>
      </p:sp>
      <p:sp>
        <p:nvSpPr>
          <p:cNvPr id="11267" name="Text Box 7"/>
          <p:cNvSpPr txBox="1">
            <a:spLocks noChangeArrowheads="1"/>
          </p:cNvSpPr>
          <p:nvPr/>
        </p:nvSpPr>
        <p:spPr bwMode="auto">
          <a:xfrm>
            <a:off x="93667" y="1461447"/>
            <a:ext cx="2742114" cy="511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0133" tIns="40067" rIns="80133" bIns="40067">
            <a:spAutoFit/>
          </a:bodyPr>
          <a:lstStyle>
            <a:lvl1pPr defTabSz="1042988" eaLnBrk="0" hangingPunct="0">
              <a:defRPr sz="2800">
                <a:solidFill>
                  <a:srgbClr val="000066"/>
                </a:solidFill>
                <a:latin typeface="Arial" pitchFamily="34" charset="0"/>
                <a:cs typeface="Arial" pitchFamily="34" charset="0"/>
              </a:defRPr>
            </a:lvl1pPr>
            <a:lvl2pPr marL="742950" indent="-285750" defTabSz="1042988" eaLnBrk="0" hangingPunct="0">
              <a:spcBef>
                <a:spcPct val="20000"/>
              </a:spcBef>
              <a:buFont typeface="Arial" pitchFamily="34" charset="0"/>
              <a:buChar char="–"/>
              <a:defRPr sz="2400">
                <a:solidFill>
                  <a:srgbClr val="000066"/>
                </a:solidFill>
                <a:latin typeface="Arial" pitchFamily="34" charset="0"/>
                <a:cs typeface="Arial" pitchFamily="34" charset="0"/>
              </a:defRPr>
            </a:lvl2pPr>
            <a:lvl3pPr marL="1143000" indent="-228600" defTabSz="1042988" eaLnBrk="0" hangingPunct="0">
              <a:spcBef>
                <a:spcPct val="20000"/>
              </a:spcBef>
              <a:buChar char="•"/>
              <a:defRPr sz="2400">
                <a:solidFill>
                  <a:srgbClr val="000066"/>
                </a:solidFill>
                <a:latin typeface="Arial Narrow" pitchFamily="34" charset="0"/>
                <a:cs typeface="Arial" pitchFamily="34" charset="0"/>
              </a:defRPr>
            </a:lvl3pPr>
            <a:lvl4pPr marL="1600200" indent="-228600" defTabSz="1042988" eaLnBrk="0" hangingPunct="0">
              <a:spcBef>
                <a:spcPct val="20000"/>
              </a:spcBef>
              <a:buChar char="–"/>
              <a:defRPr sz="2400">
                <a:solidFill>
                  <a:srgbClr val="000066"/>
                </a:solidFill>
                <a:latin typeface="Arial Narrow" pitchFamily="34" charset="0"/>
                <a:cs typeface="Arial" pitchFamily="34" charset="0"/>
              </a:defRPr>
            </a:lvl4pPr>
            <a:lvl5pPr marL="2057400" indent="-228600" algn="r" defTabSz="1042988" rtl="1" eaLnBrk="0" hangingPunct="0">
              <a:spcBef>
                <a:spcPct val="20000"/>
              </a:spcBef>
              <a:buChar char="»"/>
              <a:defRPr sz="2300">
                <a:solidFill>
                  <a:srgbClr val="000066"/>
                </a:solidFill>
                <a:latin typeface="Arial" pitchFamily="34" charset="0"/>
                <a:cs typeface="Arial" pitchFamily="34" charset="0"/>
              </a:defRPr>
            </a:lvl5pPr>
            <a:lvl6pPr marL="25146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6pPr>
            <a:lvl7pPr marL="29718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7pPr>
            <a:lvl8pPr marL="34290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8pPr>
            <a:lvl9pPr marL="38862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9pPr>
          </a:lstStyle>
          <a:p>
            <a:pPr algn="r" rtl="1" eaLnBrk="1" hangingPunct="1">
              <a:spcBef>
                <a:spcPct val="50000"/>
              </a:spcBef>
              <a:buClrTx/>
              <a:buFontTx/>
              <a:buNone/>
            </a:pPr>
            <a:r>
              <a:rPr lang="en-GB" altLang="en-US" b="1"/>
              <a:t>Main message</a:t>
            </a:r>
          </a:p>
        </p:txBody>
      </p:sp>
      <p:sp>
        <p:nvSpPr>
          <p:cNvPr id="8" name="Text Placeholder 7"/>
          <p:cNvSpPr>
            <a:spLocks noGrp="1"/>
          </p:cNvSpPr>
          <p:nvPr>
            <p:ph type="body" idx="1"/>
          </p:nvPr>
        </p:nvSpPr>
        <p:spPr>
          <a:xfrm>
            <a:off x="2396118" y="1452808"/>
            <a:ext cx="4944497" cy="4439311"/>
          </a:xfrm>
          <a:prstGeom prst="triangle">
            <a:avLst/>
          </a:prstGeom>
          <a:gradFill flip="none">
            <a:gsLst>
              <a:gs pos="0">
                <a:srgbClr val="72BBE8">
                  <a:shade val="30000"/>
                  <a:satMod val="115000"/>
                </a:srgbClr>
              </a:gs>
              <a:gs pos="50000">
                <a:srgbClr val="72BBE8">
                  <a:shade val="67500"/>
                  <a:satMod val="115000"/>
                </a:srgbClr>
              </a:gs>
              <a:gs pos="100000">
                <a:srgbClr val="72BBE8">
                  <a:shade val="100000"/>
                  <a:satMod val="115000"/>
                </a:srgbClr>
              </a:gs>
            </a:gsLst>
            <a:path path="circle">
              <a:fillToRect l="100000" t="100000"/>
            </a:path>
            <a:tileRect r="-100000" b="-100000"/>
          </a:gradFill>
          <a:ln>
            <a:headEnd type="none" w="med" len="med"/>
            <a:tailEnd type="none" w="med" len="med"/>
          </a:ln>
          <a:extLst/>
        </p:spPr>
        <p:style>
          <a:lnRef idx="0">
            <a:schemeClr val="accent3"/>
          </a:lnRef>
          <a:fillRef idx="3">
            <a:schemeClr val="accent3"/>
          </a:fillRef>
          <a:effectRef idx="3">
            <a:schemeClr val="accent3"/>
          </a:effectRef>
          <a:fontRef idx="minor">
            <a:schemeClr val="lt1"/>
          </a:fontRef>
        </p:style>
        <p:txBody>
          <a:bodyPr>
            <a:noAutofit/>
          </a:bodyPr>
          <a:lstStyle>
            <a:lvl1pPr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marL="0" indent="0">
              <a:buNone/>
              <a:defRPr/>
            </a:pPr>
            <a:endParaRPr lang="en-US" altLang="en-US" dirty="0" smtClean="0">
              <a:solidFill>
                <a:srgbClr val="FFFFFF"/>
              </a:solidFill>
            </a:endParaRPr>
          </a:p>
        </p:txBody>
      </p:sp>
      <p:sp>
        <p:nvSpPr>
          <p:cNvPr id="9" name="Right Arrow 8"/>
          <p:cNvSpPr/>
          <p:nvPr/>
        </p:nvSpPr>
        <p:spPr bwMode="auto">
          <a:xfrm>
            <a:off x="2835599" y="1519223"/>
            <a:ext cx="1379708" cy="359598"/>
          </a:xfrm>
          <a:prstGeom prst="rightArrow">
            <a:avLst/>
          </a:prstGeom>
          <a:solidFill>
            <a:srgbClr val="92D050"/>
          </a:solidFill>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lIns="0" tIns="0" rIns="0" bIns="0"/>
          <a:lstStyle>
            <a:lvl1pPr marL="390525" indent="-390525"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hangingPunct="1">
              <a:defRPr/>
            </a:pPr>
            <a:endParaRPr lang="en-US" altLang="en-US" smtClean="0"/>
          </a:p>
        </p:txBody>
      </p:sp>
    </p:spTree>
    <p:extLst>
      <p:ext uri="{BB962C8B-B14F-4D97-AF65-F5344CB8AC3E}">
        <p14:creationId xmlns:p14="http://schemas.microsoft.com/office/powerpoint/2010/main" val="134690831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txBox="1">
            <a:spLocks/>
          </p:cNvSpPr>
          <p:nvPr/>
        </p:nvSpPr>
        <p:spPr>
          <a:xfrm>
            <a:off x="0" y="1386575"/>
            <a:ext cx="9144000" cy="1238270"/>
          </a:xfrm>
          <a:prstGeom prst="rect">
            <a:avLst/>
          </a:prstGeom>
        </p:spPr>
        <p:txBody>
          <a:bodyPr lIns="91392" tIns="45696" rIns="91392" bIns="45696"/>
          <a:lstStyle/>
          <a:p>
            <a:pPr algn="ctr" defTabSz="913695" fontAlgn="base">
              <a:spcBef>
                <a:spcPct val="0"/>
              </a:spcBef>
              <a:spcAft>
                <a:spcPct val="0"/>
              </a:spcAft>
              <a:defRPr/>
            </a:pPr>
            <a:r>
              <a:rPr lang="en-US" sz="4700" b="1" kern="0" dirty="0" smtClean="0">
                <a:solidFill>
                  <a:srgbClr val="FFFFFF"/>
                </a:solidFill>
                <a:ea typeface="+mj-ea"/>
              </a:rPr>
              <a:t>We can no longer communicate to the public at large, we must think of individuals with individual concerns.</a:t>
            </a:r>
            <a:endParaRPr lang="en-US" sz="4700" b="1" kern="0" dirty="0">
              <a:solidFill>
                <a:srgbClr val="FFFFFF"/>
              </a:solidFill>
              <a:ea typeface="+mj-ea"/>
            </a:endParaRPr>
          </a:p>
        </p:txBody>
      </p:sp>
    </p:spTree>
    <p:extLst>
      <p:ext uri="{BB962C8B-B14F-4D97-AF65-F5344CB8AC3E}">
        <p14:creationId xmlns:p14="http://schemas.microsoft.com/office/powerpoint/2010/main" val="24654410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
          <p:cNvSpPr>
            <a:spLocks noGrp="1" noChangeArrowheads="1"/>
          </p:cNvSpPr>
          <p:nvPr>
            <p:ph type="body" idx="1"/>
          </p:nvPr>
        </p:nvSpPr>
        <p:spPr>
          <a:xfrm>
            <a:off x="426249" y="669351"/>
            <a:ext cx="8291501" cy="4611835"/>
          </a:xfrm>
        </p:spPr>
        <p:txBody>
          <a:bodyPr/>
          <a:lstStyle/>
          <a:p>
            <a:pPr algn="ctr" eaLnBrk="1" hangingPunct="1">
              <a:buFont typeface="Wingdings" pitchFamily="2" charset="2"/>
              <a:buNone/>
            </a:pPr>
            <a:endParaRPr lang="en-GB" altLang="en-US" sz="3200" dirty="0"/>
          </a:p>
          <a:p>
            <a:pPr algn="ctr" eaLnBrk="1" hangingPunct="1">
              <a:buFont typeface="Wingdings" pitchFamily="2" charset="2"/>
              <a:buNone/>
            </a:pPr>
            <a:r>
              <a:rPr lang="en-GB" altLang="en-US" sz="3200" dirty="0"/>
              <a:t>We tend to concentrate on what we know </a:t>
            </a:r>
          </a:p>
          <a:p>
            <a:pPr algn="ctr" eaLnBrk="1" hangingPunct="1">
              <a:buFont typeface="Wingdings" pitchFamily="2" charset="2"/>
              <a:buNone/>
            </a:pPr>
            <a:r>
              <a:rPr lang="en-GB" altLang="en-US" sz="3200" dirty="0"/>
              <a:t>We don't always think of </a:t>
            </a:r>
            <a:r>
              <a:rPr lang="en-GB" altLang="en-US" sz="3200" b="1" dirty="0"/>
              <a:t>WHY</a:t>
            </a:r>
            <a:r>
              <a:rPr lang="en-GB" altLang="en-US" sz="3200" dirty="0"/>
              <a:t> </a:t>
            </a:r>
            <a:r>
              <a:rPr lang="en-GB" altLang="en-US" sz="3900" b="1" dirty="0"/>
              <a:t>our message is important to listeners NOW</a:t>
            </a:r>
            <a:endParaRPr lang="en-US" altLang="en-US" sz="3900" b="1" dirty="0"/>
          </a:p>
        </p:txBody>
      </p:sp>
      <p:sp>
        <p:nvSpPr>
          <p:cNvPr id="4099" name="Rectangle 2"/>
          <p:cNvSpPr>
            <a:spLocks noChangeArrowheads="1"/>
          </p:cNvSpPr>
          <p:nvPr/>
        </p:nvSpPr>
        <p:spPr bwMode="auto">
          <a:xfrm>
            <a:off x="0" y="0"/>
            <a:ext cx="9144000" cy="1238270"/>
          </a:xfrm>
          <a:prstGeom prst="rect">
            <a:avLst/>
          </a:prstGeom>
          <a:noFill/>
          <a:ln>
            <a:noFill/>
          </a:ln>
          <a:effectLst>
            <a:outerShdw dist="17961" dir="2700000" algn="ctr" rotWithShape="0">
              <a:srgbClr val="96CCEE"/>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defTabSz="1042988" eaLnBrk="0" hangingPunct="0">
              <a:defRPr sz="2800">
                <a:solidFill>
                  <a:srgbClr val="000066"/>
                </a:solidFill>
                <a:latin typeface="Arial" pitchFamily="34" charset="0"/>
                <a:cs typeface="Arial" pitchFamily="34" charset="0"/>
              </a:defRPr>
            </a:lvl1pPr>
            <a:lvl2pPr marL="742950" indent="-285750" defTabSz="1042988" eaLnBrk="0" hangingPunct="0">
              <a:spcBef>
                <a:spcPct val="20000"/>
              </a:spcBef>
              <a:buFont typeface="Arial" pitchFamily="34" charset="0"/>
              <a:buChar char="–"/>
              <a:defRPr sz="2400">
                <a:solidFill>
                  <a:srgbClr val="000066"/>
                </a:solidFill>
                <a:latin typeface="Arial" pitchFamily="34" charset="0"/>
                <a:cs typeface="Arial" pitchFamily="34" charset="0"/>
              </a:defRPr>
            </a:lvl2pPr>
            <a:lvl3pPr marL="1143000" indent="-228600" defTabSz="1042988" eaLnBrk="0" hangingPunct="0">
              <a:spcBef>
                <a:spcPct val="20000"/>
              </a:spcBef>
              <a:buChar char="•"/>
              <a:defRPr sz="2400">
                <a:solidFill>
                  <a:srgbClr val="000066"/>
                </a:solidFill>
                <a:latin typeface="Arial Narrow" pitchFamily="34" charset="0"/>
                <a:cs typeface="Arial" pitchFamily="34" charset="0"/>
              </a:defRPr>
            </a:lvl3pPr>
            <a:lvl4pPr marL="1600200" indent="-228600" defTabSz="1042988" eaLnBrk="0" hangingPunct="0">
              <a:spcBef>
                <a:spcPct val="20000"/>
              </a:spcBef>
              <a:buChar char="–"/>
              <a:defRPr sz="2400">
                <a:solidFill>
                  <a:srgbClr val="000066"/>
                </a:solidFill>
                <a:latin typeface="Arial Narrow" pitchFamily="34" charset="0"/>
                <a:cs typeface="Arial" pitchFamily="34" charset="0"/>
              </a:defRPr>
            </a:lvl4pPr>
            <a:lvl5pPr marL="2057400" indent="-228600" algn="r" defTabSz="1042988" rtl="1" eaLnBrk="0" hangingPunct="0">
              <a:spcBef>
                <a:spcPct val="20000"/>
              </a:spcBef>
              <a:buChar char="»"/>
              <a:defRPr sz="2300">
                <a:solidFill>
                  <a:srgbClr val="000066"/>
                </a:solidFill>
                <a:latin typeface="Arial" pitchFamily="34" charset="0"/>
                <a:cs typeface="Arial" pitchFamily="34" charset="0"/>
              </a:defRPr>
            </a:lvl5pPr>
            <a:lvl6pPr marL="25146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6pPr>
            <a:lvl7pPr marL="29718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7pPr>
            <a:lvl8pPr marL="34290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8pPr>
            <a:lvl9pPr marL="38862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9pPr>
          </a:lstStyle>
          <a:p>
            <a:pPr algn="ctr" eaLnBrk="1" hangingPunct="1">
              <a:spcBef>
                <a:spcPct val="0"/>
              </a:spcBef>
              <a:buClrTx/>
              <a:buFontTx/>
              <a:buNone/>
            </a:pPr>
            <a:r>
              <a:rPr lang="en-GB" altLang="en-US" sz="3500" b="1">
                <a:solidFill>
                  <a:srgbClr val="FF0066"/>
                </a:solidFill>
              </a:rPr>
              <a:t>Challenge 3</a:t>
            </a:r>
            <a:endParaRPr lang="en-US" altLang="en-US" sz="3500" b="1">
              <a:solidFill>
                <a:srgbClr val="FF0066"/>
              </a:solidFill>
            </a:endParaRPr>
          </a:p>
        </p:txBody>
      </p:sp>
      <p:pic>
        <p:nvPicPr>
          <p:cNvPr id="2051" name="Picture 3" descr="C:\Users\Jason\AppData\Local\Microsoft\Windows\Temporary Internet Files\Content.IE5\Y03VM7HZ\MC900187159[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19811877">
            <a:off x="1403648" y="4184294"/>
            <a:ext cx="1842516" cy="1510589"/>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3" descr="C:\Users\Jason\AppData\Local\Microsoft\Windows\Temporary Internet Files\Content.IE5\Y03VM7HZ\MC900187159[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1788123" flipH="1">
            <a:off x="5977674" y="4184294"/>
            <a:ext cx="1842516" cy="15105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680911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pPr eaLnBrk="1" hangingPunct="1"/>
            <a:r>
              <a:rPr lang="en-GB" smtClean="0"/>
              <a:t>Tip 3: The audience is always thinking…</a:t>
            </a:r>
            <a:endParaRPr lang="en-US" smtClean="0"/>
          </a:p>
        </p:txBody>
      </p:sp>
      <p:sp>
        <p:nvSpPr>
          <p:cNvPr id="15" name="TextBox 14"/>
          <p:cNvSpPr txBox="1">
            <a:spLocks noChangeArrowheads="1"/>
          </p:cNvSpPr>
          <p:nvPr/>
        </p:nvSpPr>
        <p:spPr bwMode="auto">
          <a:xfrm>
            <a:off x="181903" y="1556477"/>
            <a:ext cx="5110177" cy="3737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119" tIns="40060" rIns="80119" bIns="40060">
            <a:spAutoFit/>
          </a:bodyPr>
          <a:lstStyle>
            <a:lvl1pPr eaLnBrk="0" hangingPunct="0">
              <a:defRPr sz="2800">
                <a:solidFill>
                  <a:srgbClr val="000066"/>
                </a:solidFill>
                <a:latin typeface="Arial" charset="0"/>
                <a:cs typeface="Arial" charset="0"/>
              </a:defRPr>
            </a:lvl1pPr>
            <a:lvl2pPr marL="742950" indent="-285750" eaLnBrk="0" hangingPunct="0">
              <a:defRPr sz="2800">
                <a:solidFill>
                  <a:srgbClr val="000066"/>
                </a:solidFill>
                <a:latin typeface="Arial" charset="0"/>
                <a:cs typeface="Arial" charset="0"/>
              </a:defRPr>
            </a:lvl2pPr>
            <a:lvl3pPr marL="1143000" indent="-228600" eaLnBrk="0" hangingPunct="0">
              <a:defRPr sz="2800">
                <a:solidFill>
                  <a:srgbClr val="000066"/>
                </a:solidFill>
                <a:latin typeface="Arial" charset="0"/>
                <a:cs typeface="Arial" charset="0"/>
              </a:defRPr>
            </a:lvl3pPr>
            <a:lvl4pPr marL="1600200" indent="-228600" eaLnBrk="0" hangingPunct="0">
              <a:defRPr sz="2800">
                <a:solidFill>
                  <a:srgbClr val="000066"/>
                </a:solidFill>
                <a:latin typeface="Arial" charset="0"/>
                <a:cs typeface="Arial" charset="0"/>
              </a:defRPr>
            </a:lvl4pPr>
            <a:lvl5pPr marL="2057400" indent="-228600" eaLnBrk="0" hangingPunct="0">
              <a:defRPr sz="2800">
                <a:solidFill>
                  <a:srgbClr val="000066"/>
                </a:solidFill>
                <a:latin typeface="Arial" charset="0"/>
                <a:cs typeface="Arial" charset="0"/>
              </a:defRPr>
            </a:lvl5pPr>
            <a:lvl6pPr marL="2514600" indent="-2286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fontAlgn="base" hangingPunct="1">
              <a:spcBef>
                <a:spcPct val="80000"/>
              </a:spcBef>
              <a:spcAft>
                <a:spcPct val="0"/>
              </a:spcAft>
              <a:buClr>
                <a:srgbClr val="1E7FB8"/>
              </a:buClr>
              <a:buFont typeface="Wingdings" pitchFamily="2" charset="2"/>
              <a:buNone/>
            </a:pPr>
            <a:r>
              <a:rPr lang="en-GB" altLang="sv-SE" sz="3600" dirty="0">
                <a:effectLst>
                  <a:outerShdw blurRad="38100" dist="38100" dir="2700000" algn="tl">
                    <a:srgbClr val="000000">
                      <a:alpha val="43137"/>
                    </a:srgbClr>
                  </a:outerShdw>
                </a:effectLst>
              </a:rPr>
              <a:t>Why is this important for me?</a:t>
            </a:r>
          </a:p>
          <a:p>
            <a:pPr eaLnBrk="1" fontAlgn="base" hangingPunct="1">
              <a:spcBef>
                <a:spcPct val="80000"/>
              </a:spcBef>
              <a:spcAft>
                <a:spcPct val="0"/>
              </a:spcAft>
              <a:buClr>
                <a:srgbClr val="1E7FB8"/>
              </a:buClr>
              <a:buFont typeface="Wingdings" pitchFamily="2" charset="2"/>
              <a:buNone/>
            </a:pPr>
            <a:r>
              <a:rPr lang="en-GB" altLang="sv-SE" sz="3600" dirty="0">
                <a:effectLst>
                  <a:outerShdw blurRad="38100" dist="38100" dir="2700000" algn="tl">
                    <a:srgbClr val="000000">
                      <a:alpha val="43137"/>
                    </a:srgbClr>
                  </a:outerShdw>
                </a:effectLst>
              </a:rPr>
              <a:t>Why should I care</a:t>
            </a:r>
            <a:r>
              <a:rPr lang="en-GB" altLang="sv-SE" sz="3600" dirty="0" smtClean="0">
                <a:effectLst>
                  <a:outerShdw blurRad="38100" dist="38100" dir="2700000" algn="tl">
                    <a:srgbClr val="000000">
                      <a:alpha val="43137"/>
                    </a:srgbClr>
                  </a:outerShdw>
                </a:effectLst>
              </a:rPr>
              <a:t>?</a:t>
            </a:r>
          </a:p>
          <a:p>
            <a:pPr eaLnBrk="1" fontAlgn="base" hangingPunct="1">
              <a:spcBef>
                <a:spcPct val="80000"/>
              </a:spcBef>
              <a:spcAft>
                <a:spcPct val="0"/>
              </a:spcAft>
              <a:buClr>
                <a:srgbClr val="1E7FB8"/>
              </a:buClr>
              <a:buFont typeface="Wingdings" pitchFamily="2" charset="2"/>
              <a:buNone/>
            </a:pPr>
            <a:r>
              <a:rPr lang="en-GB" altLang="sv-SE" sz="3600" dirty="0" smtClean="0">
                <a:effectLst>
                  <a:outerShdw blurRad="38100" dist="38100" dir="2700000" algn="tl">
                    <a:srgbClr val="000000">
                      <a:alpha val="43137"/>
                    </a:srgbClr>
                  </a:outerShdw>
                </a:effectLst>
              </a:rPr>
              <a:t>How will this benefit me and my family?</a:t>
            </a:r>
            <a:endParaRPr lang="en-GB" altLang="sv-SE" sz="3600" dirty="0">
              <a:effectLst>
                <a:outerShdw blurRad="38100" dist="38100" dir="2700000" algn="tl">
                  <a:srgbClr val="000000">
                    <a:alpha val="43137"/>
                  </a:srgbClr>
                </a:outerShdw>
              </a:effectLst>
            </a:endParaRPr>
          </a:p>
        </p:txBody>
      </p:sp>
      <p:pic>
        <p:nvPicPr>
          <p:cNvPr id="67588" name="Picture 5" descr="d:\Documents and Settings\Test\Local Settings\Temporary Internet Files\Content.IE5\HIK7KF06\MP900390083[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62640" y="1566401"/>
            <a:ext cx="3386044" cy="3950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5647858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p:cNvSpPr>
            <a:spLocks noGrp="1" noChangeArrowheads="1"/>
          </p:cNvSpPr>
          <p:nvPr>
            <p:ph type="title"/>
          </p:nvPr>
        </p:nvSpPr>
        <p:spPr/>
        <p:txBody>
          <a:bodyPr/>
          <a:lstStyle/>
          <a:p>
            <a:r>
              <a:rPr lang="en-GB" altLang="en-US" smtClean="0"/>
              <a:t>A new age</a:t>
            </a:r>
            <a:endParaRPr lang="en-US" altLang="en-US" smtClean="0"/>
          </a:p>
        </p:txBody>
      </p:sp>
      <p:sp>
        <p:nvSpPr>
          <p:cNvPr id="6147" name="Text Box 6"/>
          <p:cNvSpPr txBox="1">
            <a:spLocks noChangeArrowheads="1"/>
          </p:cNvSpPr>
          <p:nvPr/>
        </p:nvSpPr>
        <p:spPr bwMode="auto">
          <a:xfrm>
            <a:off x="107505" y="1484784"/>
            <a:ext cx="9036496" cy="938719"/>
          </a:xfrm>
          <a:prstGeom prst="rect">
            <a:avLst/>
          </a:prstGeom>
          <a:noFill/>
          <a:ln>
            <a:noFill/>
          </a:ln>
          <a:effectLst/>
          <a:extLst>
            <a:ext uri="{909E8E84-426E-40DD-AFC4-6F175D3DCCD1}">
              <a14:hiddenFill xmlns:a14="http://schemas.microsoft.com/office/drawing/2010/main">
                <a:solidFill>
                  <a:srgbClr val="FF0000"/>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marL="390525" indent="-390525" defTabSz="1042988" eaLnBrk="0" hangingPunct="0">
              <a:defRPr sz="2800">
                <a:solidFill>
                  <a:srgbClr val="000066"/>
                </a:solidFill>
                <a:latin typeface="Arial" pitchFamily="34" charset="0"/>
                <a:cs typeface="Arial" pitchFamily="34" charset="0"/>
              </a:defRPr>
            </a:lvl1pPr>
            <a:lvl2pPr marL="742950" indent="-285750" defTabSz="1042988" eaLnBrk="0" hangingPunct="0">
              <a:spcBef>
                <a:spcPct val="20000"/>
              </a:spcBef>
              <a:buFont typeface="Arial" pitchFamily="34" charset="0"/>
              <a:buChar char="–"/>
              <a:defRPr sz="2400">
                <a:solidFill>
                  <a:srgbClr val="000066"/>
                </a:solidFill>
                <a:latin typeface="Arial" pitchFamily="34" charset="0"/>
                <a:cs typeface="Arial" pitchFamily="34" charset="0"/>
              </a:defRPr>
            </a:lvl2pPr>
            <a:lvl3pPr marL="1143000" indent="-228600" defTabSz="1042988" eaLnBrk="0" hangingPunct="0">
              <a:spcBef>
                <a:spcPct val="20000"/>
              </a:spcBef>
              <a:buChar char="•"/>
              <a:defRPr sz="2400">
                <a:solidFill>
                  <a:srgbClr val="000066"/>
                </a:solidFill>
                <a:latin typeface="Arial Narrow" pitchFamily="34" charset="0"/>
                <a:cs typeface="Arial" pitchFamily="34" charset="0"/>
              </a:defRPr>
            </a:lvl3pPr>
            <a:lvl4pPr marL="1600200" indent="-228600" defTabSz="1042988" eaLnBrk="0" hangingPunct="0">
              <a:spcBef>
                <a:spcPct val="20000"/>
              </a:spcBef>
              <a:buChar char="–"/>
              <a:defRPr sz="2400">
                <a:solidFill>
                  <a:srgbClr val="000066"/>
                </a:solidFill>
                <a:latin typeface="Arial Narrow" pitchFamily="34" charset="0"/>
                <a:cs typeface="Arial" pitchFamily="34" charset="0"/>
              </a:defRPr>
            </a:lvl4pPr>
            <a:lvl5pPr marL="2057400" indent="-228600" algn="r" defTabSz="1042988" rtl="1" eaLnBrk="0" hangingPunct="0">
              <a:spcBef>
                <a:spcPct val="20000"/>
              </a:spcBef>
              <a:buChar char="»"/>
              <a:defRPr sz="2300">
                <a:solidFill>
                  <a:srgbClr val="000066"/>
                </a:solidFill>
                <a:latin typeface="Arial" pitchFamily="34" charset="0"/>
                <a:cs typeface="Arial" pitchFamily="34" charset="0"/>
              </a:defRPr>
            </a:lvl5pPr>
            <a:lvl6pPr marL="25146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6pPr>
            <a:lvl7pPr marL="29718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7pPr>
            <a:lvl8pPr marL="34290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8pPr>
            <a:lvl9pPr marL="38862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9pPr>
          </a:lstStyle>
          <a:p>
            <a:pPr algn="ctr" eaLnBrk="1" hangingPunct="1">
              <a:spcBef>
                <a:spcPct val="50000"/>
              </a:spcBef>
              <a:buFont typeface="Wingdings" pitchFamily="2" charset="2"/>
              <a:buNone/>
            </a:pPr>
            <a:r>
              <a:rPr lang="en-GB" altLang="en-US" sz="2100" dirty="0"/>
              <a:t>	</a:t>
            </a:r>
            <a:r>
              <a:rPr lang="en-GB" altLang="en-US" dirty="0"/>
              <a:t>Today a person is subjected to more information </a:t>
            </a:r>
            <a:endParaRPr lang="en-GB" altLang="en-US" dirty="0" smtClean="0"/>
          </a:p>
          <a:p>
            <a:pPr algn="ctr" eaLnBrk="1" hangingPunct="1">
              <a:spcBef>
                <a:spcPts val="600"/>
              </a:spcBef>
              <a:buFont typeface="Wingdings" pitchFamily="2" charset="2"/>
              <a:buNone/>
            </a:pPr>
            <a:r>
              <a:rPr lang="en-GB" altLang="en-US" dirty="0" smtClean="0"/>
              <a:t>in </a:t>
            </a:r>
            <a:r>
              <a:rPr lang="en-GB" altLang="en-US" dirty="0"/>
              <a:t>a day than a person in the middle ages entire life!</a:t>
            </a:r>
            <a:endParaRPr lang="en-US" altLang="en-US" dirty="0"/>
          </a:p>
        </p:txBody>
      </p:sp>
      <p:pic>
        <p:nvPicPr>
          <p:cNvPr id="6148"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03195" y="2509657"/>
            <a:ext cx="4638516" cy="3356287"/>
          </a:xfrm>
          <a:prstGeom prst="rect">
            <a:avLst/>
          </a:prstGeom>
          <a:noFill/>
          <a:ln>
            <a:noFill/>
          </a:ln>
          <a:effectLst/>
          <a:extLst>
            <a:ext uri="{909E8E84-426E-40DD-AFC4-6F175D3DCCD1}">
              <a14:hiddenFill xmlns:a14="http://schemas.microsoft.com/office/drawing/2010/main">
                <a:solidFill>
                  <a:srgbClr val="FF0000"/>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2488249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idx="4294967295"/>
          </p:nvPr>
        </p:nvSpPr>
        <p:spPr>
          <a:xfrm>
            <a:off x="1384632" y="388760"/>
            <a:ext cx="6434466" cy="503947"/>
          </a:xfrm>
        </p:spPr>
        <p:txBody>
          <a:bodyPr/>
          <a:lstStyle/>
          <a:p>
            <a:pPr eaLnBrk="1" hangingPunct="1"/>
            <a:r>
              <a:rPr lang="en-US" altLang="en-US" sz="2800"/>
              <a:t>Stakeholder or audience analysis</a:t>
            </a:r>
            <a:endParaRPr lang="en-GB" altLang="en-US" sz="2800"/>
          </a:p>
        </p:txBody>
      </p:sp>
      <p:pic>
        <p:nvPicPr>
          <p:cNvPr id="7171"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7114" y="1362097"/>
            <a:ext cx="7490587" cy="4512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6114617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idx="4294967295"/>
          </p:nvPr>
        </p:nvSpPr>
        <p:spPr>
          <a:xfrm>
            <a:off x="1384632" y="388760"/>
            <a:ext cx="6434466" cy="503947"/>
          </a:xfrm>
        </p:spPr>
        <p:txBody>
          <a:bodyPr/>
          <a:lstStyle/>
          <a:p>
            <a:pPr eaLnBrk="1" hangingPunct="1"/>
            <a:r>
              <a:rPr lang="en-US" altLang="en-US" sz="2800"/>
              <a:t>Stakeholder or audience analysis</a:t>
            </a:r>
            <a:endParaRPr lang="en-GB" altLang="en-US" sz="2800"/>
          </a:p>
        </p:txBody>
      </p:sp>
      <p:pic>
        <p:nvPicPr>
          <p:cNvPr id="8195"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7114" y="1362097"/>
            <a:ext cx="7490587" cy="4512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6" name="Text Box 2"/>
          <p:cNvSpPr txBox="1">
            <a:spLocks noChangeArrowheads="1"/>
          </p:cNvSpPr>
          <p:nvPr/>
        </p:nvSpPr>
        <p:spPr bwMode="auto">
          <a:xfrm>
            <a:off x="5590112" y="2276401"/>
            <a:ext cx="2170614" cy="966138"/>
          </a:xfrm>
          <a:prstGeom prst="rect">
            <a:avLst/>
          </a:prstGeom>
          <a:gradFill rotWithShape="0">
            <a:gsLst>
              <a:gs pos="0">
                <a:srgbClr val="FFFFFF"/>
              </a:gs>
              <a:gs pos="100000">
                <a:srgbClr val="B6DDE8"/>
              </a:gs>
            </a:gsLst>
            <a:lin ang="5400000" scaled="1"/>
          </a:gradFill>
          <a:ln w="12700">
            <a:solidFill>
              <a:srgbClr val="92CDDC"/>
            </a:solidFill>
            <a:miter lim="800000"/>
            <a:headEnd/>
            <a:tailEnd/>
          </a:ln>
          <a:effectLst>
            <a:outerShdw dist="28398" dir="3806097" algn="ctr" rotWithShape="0">
              <a:srgbClr val="205867">
                <a:alpha val="50000"/>
              </a:srgbClr>
            </a:outerShdw>
          </a:effectLst>
        </p:spPr>
        <p:txBody>
          <a:bodyPr lIns="80147" tIns="40074" rIns="80147" bIns="40074"/>
          <a:lstStyle>
            <a:lvl1pPr defTabSz="1042988" eaLnBrk="0" hangingPunct="0">
              <a:defRPr sz="2800">
                <a:solidFill>
                  <a:srgbClr val="000066"/>
                </a:solidFill>
                <a:latin typeface="Arial" pitchFamily="34" charset="0"/>
                <a:cs typeface="Arial" pitchFamily="34" charset="0"/>
              </a:defRPr>
            </a:lvl1pPr>
            <a:lvl2pPr marL="742950" indent="-285750" defTabSz="1042988" eaLnBrk="0" hangingPunct="0">
              <a:spcBef>
                <a:spcPct val="20000"/>
              </a:spcBef>
              <a:buFont typeface="Arial" pitchFamily="34" charset="0"/>
              <a:buChar char="–"/>
              <a:defRPr sz="2400">
                <a:solidFill>
                  <a:srgbClr val="000066"/>
                </a:solidFill>
                <a:latin typeface="Arial" pitchFamily="34" charset="0"/>
                <a:cs typeface="Arial" pitchFamily="34" charset="0"/>
              </a:defRPr>
            </a:lvl2pPr>
            <a:lvl3pPr marL="1143000" indent="-228600" defTabSz="1042988" eaLnBrk="0" hangingPunct="0">
              <a:spcBef>
                <a:spcPct val="20000"/>
              </a:spcBef>
              <a:buChar char="•"/>
              <a:defRPr sz="2400">
                <a:solidFill>
                  <a:srgbClr val="000066"/>
                </a:solidFill>
                <a:latin typeface="Arial Narrow" pitchFamily="34" charset="0"/>
                <a:cs typeface="Arial" pitchFamily="34" charset="0"/>
              </a:defRPr>
            </a:lvl3pPr>
            <a:lvl4pPr marL="1600200" indent="-228600" defTabSz="1042988" eaLnBrk="0" hangingPunct="0">
              <a:spcBef>
                <a:spcPct val="20000"/>
              </a:spcBef>
              <a:buChar char="–"/>
              <a:defRPr sz="2400">
                <a:solidFill>
                  <a:srgbClr val="000066"/>
                </a:solidFill>
                <a:latin typeface="Arial Narrow" pitchFamily="34" charset="0"/>
                <a:cs typeface="Arial" pitchFamily="34" charset="0"/>
              </a:defRPr>
            </a:lvl4pPr>
            <a:lvl5pPr marL="2057400" indent="-228600" algn="r" defTabSz="1042988" rtl="1" eaLnBrk="0" hangingPunct="0">
              <a:spcBef>
                <a:spcPct val="20000"/>
              </a:spcBef>
              <a:buChar char="»"/>
              <a:defRPr sz="2300">
                <a:solidFill>
                  <a:srgbClr val="000066"/>
                </a:solidFill>
                <a:latin typeface="Arial" pitchFamily="34" charset="0"/>
                <a:cs typeface="Arial" pitchFamily="34" charset="0"/>
              </a:defRPr>
            </a:lvl5pPr>
            <a:lvl6pPr marL="25146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6pPr>
            <a:lvl7pPr marL="29718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7pPr>
            <a:lvl8pPr marL="34290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8pPr>
            <a:lvl9pPr marL="38862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9pPr>
          </a:lstStyle>
          <a:p>
            <a:pPr algn="ctr" eaLnBrk="1" hangingPunct="1">
              <a:spcAft>
                <a:spcPts val="877"/>
              </a:spcAft>
            </a:pPr>
            <a:r>
              <a:rPr lang="en-GB" altLang="en-US" sz="2100" b="1">
                <a:solidFill>
                  <a:srgbClr val="FF0066"/>
                </a:solidFill>
                <a:latin typeface="Arial Narrow" pitchFamily="34" charset="0"/>
              </a:rPr>
              <a:t>Champions</a:t>
            </a:r>
          </a:p>
          <a:p>
            <a:pPr algn="ctr" eaLnBrk="1" hangingPunct="1">
              <a:spcAft>
                <a:spcPts val="877"/>
              </a:spcAft>
            </a:pPr>
            <a:r>
              <a:rPr lang="en-GB" altLang="en-US" sz="1600">
                <a:latin typeface="Arial Narrow" pitchFamily="34" charset="0"/>
              </a:rPr>
              <a:t>(Active Supporters)</a:t>
            </a:r>
            <a:endParaRPr lang="en-US" altLang="en-US" sz="3900"/>
          </a:p>
        </p:txBody>
      </p:sp>
    </p:spTree>
    <p:extLst>
      <p:ext uri="{BB962C8B-B14F-4D97-AF65-F5344CB8AC3E}">
        <p14:creationId xmlns:p14="http://schemas.microsoft.com/office/powerpoint/2010/main" val="237412619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GB" dirty="0" smtClean="0">
                <a:effectLst>
                  <a:outerShdw blurRad="38100" dist="38100" dir="2700000" algn="tl">
                    <a:srgbClr val="000000">
                      <a:alpha val="43137"/>
                    </a:srgbClr>
                  </a:outerShdw>
                </a:effectLst>
              </a:rPr>
              <a:t>General o</a:t>
            </a:r>
            <a:r>
              <a:rPr lang="en-GB" dirty="0" smtClean="0">
                <a:effectLst>
                  <a:outerShdw blurRad="38100" dist="38100" dir="2700000" algn="tl">
                    <a:srgbClr val="000000">
                      <a:alpha val="43137"/>
                    </a:srgbClr>
                  </a:outerShdw>
                </a:effectLst>
              </a:rPr>
              <a:t>bjective</a:t>
            </a:r>
            <a:endParaRPr lang="en-US" dirty="0" smtClean="0">
              <a:effectLst>
                <a:outerShdw blurRad="38100" dist="38100" dir="2700000" algn="tl">
                  <a:srgbClr val="000000">
                    <a:alpha val="43137"/>
                  </a:srgbClr>
                </a:outerShdw>
              </a:effectLst>
            </a:endParaRPr>
          </a:p>
        </p:txBody>
      </p:sp>
      <p:sp>
        <p:nvSpPr>
          <p:cNvPr id="888835" name="Rectangle 3"/>
          <p:cNvSpPr>
            <a:spLocks noGrp="1" noChangeArrowheads="1"/>
          </p:cNvSpPr>
          <p:nvPr>
            <p:ph type="body" idx="1"/>
          </p:nvPr>
        </p:nvSpPr>
        <p:spPr>
          <a:xfrm>
            <a:off x="405888" y="2064743"/>
            <a:ext cx="8291501" cy="3036641"/>
          </a:xfrm>
        </p:spPr>
        <p:txBody>
          <a:bodyPr/>
          <a:lstStyle/>
          <a:p>
            <a:pPr marL="0" indent="0" algn="just" eaLnBrk="1" hangingPunct="1">
              <a:lnSpc>
                <a:spcPct val="80000"/>
              </a:lnSpc>
              <a:buNone/>
              <a:defRPr/>
            </a:pPr>
            <a:r>
              <a:rPr lang="en-US" altLang="sv-SE" sz="3200" dirty="0"/>
              <a:t>This presentation explains how to maximize the impact of </a:t>
            </a:r>
            <a:r>
              <a:rPr lang="en-US" altLang="sv-SE" sz="3200" dirty="0" smtClean="0"/>
              <a:t>communication </a:t>
            </a:r>
            <a:r>
              <a:rPr lang="en-US" altLang="sv-SE" sz="3200" dirty="0"/>
              <a:t>with specific targets using </a:t>
            </a:r>
            <a:r>
              <a:rPr lang="en-US" altLang="sv-SE" sz="3200" dirty="0" smtClean="0"/>
              <a:t>Single </a:t>
            </a:r>
            <a:r>
              <a:rPr lang="en-US" altLang="sv-SE" sz="3200" dirty="0"/>
              <a:t>Overarching Communication </a:t>
            </a:r>
            <a:r>
              <a:rPr lang="en-US" altLang="sv-SE" sz="3200" dirty="0" smtClean="0"/>
              <a:t>Objectives (SOCOs).</a:t>
            </a:r>
            <a:endParaRPr lang="en-GB" altLang="sv-SE" sz="3200" dirty="0"/>
          </a:p>
          <a:p>
            <a:pPr marL="467525" indent="-467525" algn="just" eaLnBrk="1" hangingPunct="1">
              <a:lnSpc>
                <a:spcPct val="80000"/>
              </a:lnSpc>
              <a:buFont typeface="Wingdings" pitchFamily="2" charset="2"/>
              <a:buAutoNum type="arabicPeriod" startAt="2"/>
              <a:defRPr/>
            </a:pPr>
            <a:endParaRPr lang="en-GB" altLang="sv-SE" sz="3200" dirty="0" smtClean="0"/>
          </a:p>
          <a:p>
            <a:pPr marL="467525" indent="-467525" algn="just" eaLnBrk="1" hangingPunct="1">
              <a:lnSpc>
                <a:spcPct val="80000"/>
              </a:lnSpc>
              <a:buNone/>
              <a:defRPr/>
            </a:pPr>
            <a:endParaRPr lang="en-US" altLang="sv-SE" sz="3200" dirty="0" smtClean="0"/>
          </a:p>
        </p:txBody>
      </p:sp>
    </p:spTree>
    <p:extLst>
      <p:ext uri="{BB962C8B-B14F-4D97-AF65-F5344CB8AC3E}">
        <p14:creationId xmlns:p14="http://schemas.microsoft.com/office/powerpoint/2010/main" val="102569705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idx="4294967295"/>
          </p:nvPr>
        </p:nvSpPr>
        <p:spPr>
          <a:xfrm>
            <a:off x="1384632" y="388760"/>
            <a:ext cx="6434466" cy="503947"/>
          </a:xfrm>
        </p:spPr>
        <p:txBody>
          <a:bodyPr/>
          <a:lstStyle/>
          <a:p>
            <a:pPr eaLnBrk="1" hangingPunct="1"/>
            <a:r>
              <a:rPr lang="en-US" altLang="en-US" sz="2800"/>
              <a:t>Stakeholder or audience analysis</a:t>
            </a:r>
            <a:endParaRPr lang="en-GB" altLang="en-US" sz="2800"/>
          </a:p>
        </p:txBody>
      </p:sp>
      <p:pic>
        <p:nvPicPr>
          <p:cNvPr id="9219"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7114" y="1362097"/>
            <a:ext cx="7490587" cy="4512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0" name="Text Box 2"/>
          <p:cNvSpPr txBox="1">
            <a:spLocks noChangeArrowheads="1"/>
          </p:cNvSpPr>
          <p:nvPr/>
        </p:nvSpPr>
        <p:spPr bwMode="auto">
          <a:xfrm>
            <a:off x="5590112" y="2276401"/>
            <a:ext cx="2170614" cy="966138"/>
          </a:xfrm>
          <a:prstGeom prst="rect">
            <a:avLst/>
          </a:prstGeom>
          <a:gradFill rotWithShape="0">
            <a:gsLst>
              <a:gs pos="0">
                <a:srgbClr val="FFFFFF"/>
              </a:gs>
              <a:gs pos="100000">
                <a:srgbClr val="B6DDE8"/>
              </a:gs>
            </a:gsLst>
            <a:lin ang="5400000" scaled="1"/>
          </a:gradFill>
          <a:ln w="12700">
            <a:solidFill>
              <a:srgbClr val="92CDDC"/>
            </a:solidFill>
            <a:miter lim="800000"/>
            <a:headEnd/>
            <a:tailEnd/>
          </a:ln>
          <a:effectLst>
            <a:outerShdw dist="28398" dir="3806097" algn="ctr" rotWithShape="0">
              <a:srgbClr val="205867">
                <a:alpha val="50000"/>
              </a:srgbClr>
            </a:outerShdw>
          </a:effectLst>
        </p:spPr>
        <p:txBody>
          <a:bodyPr lIns="80147" tIns="40074" rIns="80147" bIns="40074"/>
          <a:lstStyle>
            <a:lvl1pPr defTabSz="1042988" eaLnBrk="0" hangingPunct="0">
              <a:defRPr sz="2800">
                <a:solidFill>
                  <a:srgbClr val="000066"/>
                </a:solidFill>
                <a:latin typeface="Arial" pitchFamily="34" charset="0"/>
                <a:cs typeface="Arial" pitchFamily="34" charset="0"/>
              </a:defRPr>
            </a:lvl1pPr>
            <a:lvl2pPr marL="742950" indent="-285750" defTabSz="1042988" eaLnBrk="0" hangingPunct="0">
              <a:spcBef>
                <a:spcPct val="20000"/>
              </a:spcBef>
              <a:buFont typeface="Arial" pitchFamily="34" charset="0"/>
              <a:buChar char="–"/>
              <a:defRPr sz="2400">
                <a:solidFill>
                  <a:srgbClr val="000066"/>
                </a:solidFill>
                <a:latin typeface="Arial" pitchFamily="34" charset="0"/>
                <a:cs typeface="Arial" pitchFamily="34" charset="0"/>
              </a:defRPr>
            </a:lvl2pPr>
            <a:lvl3pPr marL="1143000" indent="-228600" defTabSz="1042988" eaLnBrk="0" hangingPunct="0">
              <a:spcBef>
                <a:spcPct val="20000"/>
              </a:spcBef>
              <a:buChar char="•"/>
              <a:defRPr sz="2400">
                <a:solidFill>
                  <a:srgbClr val="000066"/>
                </a:solidFill>
                <a:latin typeface="Arial Narrow" pitchFamily="34" charset="0"/>
                <a:cs typeface="Arial" pitchFamily="34" charset="0"/>
              </a:defRPr>
            </a:lvl3pPr>
            <a:lvl4pPr marL="1600200" indent="-228600" defTabSz="1042988" eaLnBrk="0" hangingPunct="0">
              <a:spcBef>
                <a:spcPct val="20000"/>
              </a:spcBef>
              <a:buChar char="–"/>
              <a:defRPr sz="2400">
                <a:solidFill>
                  <a:srgbClr val="000066"/>
                </a:solidFill>
                <a:latin typeface="Arial Narrow" pitchFamily="34" charset="0"/>
                <a:cs typeface="Arial" pitchFamily="34" charset="0"/>
              </a:defRPr>
            </a:lvl4pPr>
            <a:lvl5pPr marL="2057400" indent="-228600" algn="r" defTabSz="1042988" rtl="1" eaLnBrk="0" hangingPunct="0">
              <a:spcBef>
                <a:spcPct val="20000"/>
              </a:spcBef>
              <a:buChar char="»"/>
              <a:defRPr sz="2300">
                <a:solidFill>
                  <a:srgbClr val="000066"/>
                </a:solidFill>
                <a:latin typeface="Arial" pitchFamily="34" charset="0"/>
                <a:cs typeface="Arial" pitchFamily="34" charset="0"/>
              </a:defRPr>
            </a:lvl5pPr>
            <a:lvl6pPr marL="25146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6pPr>
            <a:lvl7pPr marL="29718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7pPr>
            <a:lvl8pPr marL="34290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8pPr>
            <a:lvl9pPr marL="38862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9pPr>
          </a:lstStyle>
          <a:p>
            <a:pPr algn="ctr" eaLnBrk="1" hangingPunct="1">
              <a:spcAft>
                <a:spcPts val="877"/>
              </a:spcAft>
            </a:pPr>
            <a:r>
              <a:rPr lang="en-GB" altLang="en-US" sz="2100" b="1">
                <a:solidFill>
                  <a:srgbClr val="FF0066"/>
                </a:solidFill>
                <a:latin typeface="Arial Narrow" pitchFamily="34" charset="0"/>
              </a:rPr>
              <a:t>Champions</a:t>
            </a:r>
          </a:p>
          <a:p>
            <a:pPr algn="ctr" eaLnBrk="1" hangingPunct="1">
              <a:spcAft>
                <a:spcPts val="877"/>
              </a:spcAft>
            </a:pPr>
            <a:r>
              <a:rPr lang="en-GB" altLang="en-US" sz="1600">
                <a:latin typeface="Arial Narrow" pitchFamily="34" charset="0"/>
              </a:rPr>
              <a:t>(Active Supporters)</a:t>
            </a:r>
            <a:endParaRPr lang="en-US" altLang="en-US" sz="3900"/>
          </a:p>
        </p:txBody>
      </p:sp>
      <p:sp>
        <p:nvSpPr>
          <p:cNvPr id="9221" name="Text Box 2"/>
          <p:cNvSpPr txBox="1">
            <a:spLocks noChangeArrowheads="1"/>
          </p:cNvSpPr>
          <p:nvPr/>
        </p:nvSpPr>
        <p:spPr bwMode="auto">
          <a:xfrm>
            <a:off x="5590112" y="3811280"/>
            <a:ext cx="2170614" cy="966138"/>
          </a:xfrm>
          <a:prstGeom prst="rect">
            <a:avLst/>
          </a:prstGeom>
          <a:gradFill rotWithShape="0">
            <a:gsLst>
              <a:gs pos="0">
                <a:srgbClr val="FFFFFF"/>
              </a:gs>
              <a:gs pos="100000">
                <a:srgbClr val="B6DDE8"/>
              </a:gs>
            </a:gsLst>
            <a:lin ang="5400000" scaled="1"/>
          </a:gradFill>
          <a:ln w="12700">
            <a:solidFill>
              <a:srgbClr val="92CDDC"/>
            </a:solidFill>
            <a:miter lim="800000"/>
            <a:headEnd/>
            <a:tailEnd/>
          </a:ln>
          <a:effectLst>
            <a:outerShdw dist="28398" dir="3806097" algn="ctr" rotWithShape="0">
              <a:srgbClr val="205867">
                <a:alpha val="50000"/>
              </a:srgbClr>
            </a:outerShdw>
          </a:effectLst>
        </p:spPr>
        <p:txBody>
          <a:bodyPr lIns="80147" tIns="40074" rIns="80147" bIns="40074"/>
          <a:lstStyle>
            <a:lvl1pPr defTabSz="1042988" eaLnBrk="0" hangingPunct="0">
              <a:defRPr sz="2800">
                <a:solidFill>
                  <a:srgbClr val="000066"/>
                </a:solidFill>
                <a:latin typeface="Arial" pitchFamily="34" charset="0"/>
                <a:cs typeface="Arial" pitchFamily="34" charset="0"/>
              </a:defRPr>
            </a:lvl1pPr>
            <a:lvl2pPr marL="742950" indent="-285750" defTabSz="1042988" eaLnBrk="0" hangingPunct="0">
              <a:spcBef>
                <a:spcPct val="20000"/>
              </a:spcBef>
              <a:buFont typeface="Arial" pitchFamily="34" charset="0"/>
              <a:buChar char="–"/>
              <a:defRPr sz="2400">
                <a:solidFill>
                  <a:srgbClr val="000066"/>
                </a:solidFill>
                <a:latin typeface="Arial" pitchFamily="34" charset="0"/>
                <a:cs typeface="Arial" pitchFamily="34" charset="0"/>
              </a:defRPr>
            </a:lvl2pPr>
            <a:lvl3pPr marL="1143000" indent="-228600" defTabSz="1042988" eaLnBrk="0" hangingPunct="0">
              <a:spcBef>
                <a:spcPct val="20000"/>
              </a:spcBef>
              <a:buChar char="•"/>
              <a:defRPr sz="2400">
                <a:solidFill>
                  <a:srgbClr val="000066"/>
                </a:solidFill>
                <a:latin typeface="Arial Narrow" pitchFamily="34" charset="0"/>
                <a:cs typeface="Arial" pitchFamily="34" charset="0"/>
              </a:defRPr>
            </a:lvl3pPr>
            <a:lvl4pPr marL="1600200" indent="-228600" defTabSz="1042988" eaLnBrk="0" hangingPunct="0">
              <a:spcBef>
                <a:spcPct val="20000"/>
              </a:spcBef>
              <a:buChar char="–"/>
              <a:defRPr sz="2400">
                <a:solidFill>
                  <a:srgbClr val="000066"/>
                </a:solidFill>
                <a:latin typeface="Arial Narrow" pitchFamily="34" charset="0"/>
                <a:cs typeface="Arial" pitchFamily="34" charset="0"/>
              </a:defRPr>
            </a:lvl4pPr>
            <a:lvl5pPr marL="2057400" indent="-228600" algn="r" defTabSz="1042988" rtl="1" eaLnBrk="0" hangingPunct="0">
              <a:spcBef>
                <a:spcPct val="20000"/>
              </a:spcBef>
              <a:buChar char="»"/>
              <a:defRPr sz="2300">
                <a:solidFill>
                  <a:srgbClr val="000066"/>
                </a:solidFill>
                <a:latin typeface="Arial" pitchFamily="34" charset="0"/>
                <a:cs typeface="Arial" pitchFamily="34" charset="0"/>
              </a:defRPr>
            </a:lvl5pPr>
            <a:lvl6pPr marL="25146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6pPr>
            <a:lvl7pPr marL="29718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7pPr>
            <a:lvl8pPr marL="34290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8pPr>
            <a:lvl9pPr marL="38862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9pPr>
          </a:lstStyle>
          <a:p>
            <a:pPr algn="ctr" eaLnBrk="1" hangingPunct="1">
              <a:spcAft>
                <a:spcPts val="877"/>
              </a:spcAft>
            </a:pPr>
            <a:r>
              <a:rPr lang="en-GB" altLang="en-US" sz="2100" b="1">
                <a:solidFill>
                  <a:srgbClr val="FFC000"/>
                </a:solidFill>
                <a:latin typeface="Arial Narrow" pitchFamily="34" charset="0"/>
              </a:rPr>
              <a:t>Silent Boosters</a:t>
            </a:r>
          </a:p>
          <a:p>
            <a:pPr algn="ctr" eaLnBrk="1" hangingPunct="1">
              <a:spcAft>
                <a:spcPts val="877"/>
              </a:spcAft>
            </a:pPr>
            <a:r>
              <a:rPr lang="en-GB" altLang="en-US" sz="1600">
                <a:latin typeface="Arial Narrow" pitchFamily="34" charset="0"/>
              </a:rPr>
              <a:t>(Passive Supporters)</a:t>
            </a:r>
            <a:endParaRPr lang="en-US" altLang="en-US" sz="3900"/>
          </a:p>
        </p:txBody>
      </p:sp>
    </p:spTree>
    <p:extLst>
      <p:ext uri="{BB962C8B-B14F-4D97-AF65-F5344CB8AC3E}">
        <p14:creationId xmlns:p14="http://schemas.microsoft.com/office/powerpoint/2010/main" val="14702880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idx="4294967295"/>
          </p:nvPr>
        </p:nvSpPr>
        <p:spPr>
          <a:xfrm>
            <a:off x="1384632" y="388760"/>
            <a:ext cx="6434466" cy="503947"/>
          </a:xfrm>
        </p:spPr>
        <p:txBody>
          <a:bodyPr/>
          <a:lstStyle/>
          <a:p>
            <a:pPr eaLnBrk="1" hangingPunct="1"/>
            <a:r>
              <a:rPr lang="en-US" altLang="en-US" sz="2800"/>
              <a:t>Stakeholder or audience analysis</a:t>
            </a:r>
            <a:endParaRPr lang="en-GB" altLang="en-US" sz="2800"/>
          </a:p>
        </p:txBody>
      </p:sp>
      <p:pic>
        <p:nvPicPr>
          <p:cNvPr id="10243"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7114" y="1362097"/>
            <a:ext cx="7490587" cy="4512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4" name="Text Box 2"/>
          <p:cNvSpPr txBox="1">
            <a:spLocks noChangeArrowheads="1"/>
          </p:cNvSpPr>
          <p:nvPr/>
        </p:nvSpPr>
        <p:spPr bwMode="auto">
          <a:xfrm>
            <a:off x="5590112" y="2276401"/>
            <a:ext cx="2170614" cy="966138"/>
          </a:xfrm>
          <a:prstGeom prst="rect">
            <a:avLst/>
          </a:prstGeom>
          <a:gradFill rotWithShape="0">
            <a:gsLst>
              <a:gs pos="0">
                <a:srgbClr val="FFFFFF"/>
              </a:gs>
              <a:gs pos="100000">
                <a:srgbClr val="B6DDE8"/>
              </a:gs>
            </a:gsLst>
            <a:lin ang="5400000" scaled="1"/>
          </a:gradFill>
          <a:ln w="12700">
            <a:solidFill>
              <a:srgbClr val="92CDDC"/>
            </a:solidFill>
            <a:miter lim="800000"/>
            <a:headEnd/>
            <a:tailEnd/>
          </a:ln>
          <a:effectLst>
            <a:outerShdw dist="28398" dir="3806097" algn="ctr" rotWithShape="0">
              <a:srgbClr val="205867">
                <a:alpha val="50000"/>
              </a:srgbClr>
            </a:outerShdw>
          </a:effectLst>
        </p:spPr>
        <p:txBody>
          <a:bodyPr lIns="80147" tIns="40074" rIns="80147" bIns="40074"/>
          <a:lstStyle>
            <a:lvl1pPr defTabSz="1042988" eaLnBrk="0" hangingPunct="0">
              <a:defRPr sz="2800">
                <a:solidFill>
                  <a:srgbClr val="000066"/>
                </a:solidFill>
                <a:latin typeface="Arial" pitchFamily="34" charset="0"/>
                <a:cs typeface="Arial" pitchFamily="34" charset="0"/>
              </a:defRPr>
            </a:lvl1pPr>
            <a:lvl2pPr marL="742950" indent="-285750" defTabSz="1042988" eaLnBrk="0" hangingPunct="0">
              <a:spcBef>
                <a:spcPct val="20000"/>
              </a:spcBef>
              <a:buFont typeface="Arial" pitchFamily="34" charset="0"/>
              <a:buChar char="–"/>
              <a:defRPr sz="2400">
                <a:solidFill>
                  <a:srgbClr val="000066"/>
                </a:solidFill>
                <a:latin typeface="Arial" pitchFamily="34" charset="0"/>
                <a:cs typeface="Arial" pitchFamily="34" charset="0"/>
              </a:defRPr>
            </a:lvl2pPr>
            <a:lvl3pPr marL="1143000" indent="-228600" defTabSz="1042988" eaLnBrk="0" hangingPunct="0">
              <a:spcBef>
                <a:spcPct val="20000"/>
              </a:spcBef>
              <a:buChar char="•"/>
              <a:defRPr sz="2400">
                <a:solidFill>
                  <a:srgbClr val="000066"/>
                </a:solidFill>
                <a:latin typeface="Arial Narrow" pitchFamily="34" charset="0"/>
                <a:cs typeface="Arial" pitchFamily="34" charset="0"/>
              </a:defRPr>
            </a:lvl3pPr>
            <a:lvl4pPr marL="1600200" indent="-228600" defTabSz="1042988" eaLnBrk="0" hangingPunct="0">
              <a:spcBef>
                <a:spcPct val="20000"/>
              </a:spcBef>
              <a:buChar char="–"/>
              <a:defRPr sz="2400">
                <a:solidFill>
                  <a:srgbClr val="000066"/>
                </a:solidFill>
                <a:latin typeface="Arial Narrow" pitchFamily="34" charset="0"/>
                <a:cs typeface="Arial" pitchFamily="34" charset="0"/>
              </a:defRPr>
            </a:lvl4pPr>
            <a:lvl5pPr marL="2057400" indent="-228600" algn="r" defTabSz="1042988" rtl="1" eaLnBrk="0" hangingPunct="0">
              <a:spcBef>
                <a:spcPct val="20000"/>
              </a:spcBef>
              <a:buChar char="»"/>
              <a:defRPr sz="2300">
                <a:solidFill>
                  <a:srgbClr val="000066"/>
                </a:solidFill>
                <a:latin typeface="Arial" pitchFamily="34" charset="0"/>
                <a:cs typeface="Arial" pitchFamily="34" charset="0"/>
              </a:defRPr>
            </a:lvl5pPr>
            <a:lvl6pPr marL="25146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6pPr>
            <a:lvl7pPr marL="29718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7pPr>
            <a:lvl8pPr marL="34290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8pPr>
            <a:lvl9pPr marL="38862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9pPr>
          </a:lstStyle>
          <a:p>
            <a:pPr algn="ctr" eaLnBrk="1" hangingPunct="1">
              <a:spcAft>
                <a:spcPts val="877"/>
              </a:spcAft>
            </a:pPr>
            <a:r>
              <a:rPr lang="en-GB" altLang="en-US" sz="2100" b="1">
                <a:solidFill>
                  <a:srgbClr val="FF0066"/>
                </a:solidFill>
                <a:latin typeface="Arial Narrow" pitchFamily="34" charset="0"/>
              </a:rPr>
              <a:t>Champions</a:t>
            </a:r>
          </a:p>
          <a:p>
            <a:pPr algn="ctr" eaLnBrk="1" hangingPunct="1">
              <a:spcAft>
                <a:spcPts val="877"/>
              </a:spcAft>
            </a:pPr>
            <a:r>
              <a:rPr lang="en-GB" altLang="en-US" sz="1600">
                <a:latin typeface="Arial Narrow" pitchFamily="34" charset="0"/>
              </a:rPr>
              <a:t>(Active Supporters)</a:t>
            </a:r>
            <a:endParaRPr lang="en-US" altLang="en-US" sz="3900"/>
          </a:p>
        </p:txBody>
      </p:sp>
      <p:sp>
        <p:nvSpPr>
          <p:cNvPr id="10245" name="Text Box 2"/>
          <p:cNvSpPr txBox="1">
            <a:spLocks noChangeArrowheads="1"/>
          </p:cNvSpPr>
          <p:nvPr/>
        </p:nvSpPr>
        <p:spPr bwMode="auto">
          <a:xfrm>
            <a:off x="5590112" y="3811280"/>
            <a:ext cx="2170614" cy="966138"/>
          </a:xfrm>
          <a:prstGeom prst="rect">
            <a:avLst/>
          </a:prstGeom>
          <a:gradFill rotWithShape="0">
            <a:gsLst>
              <a:gs pos="0">
                <a:srgbClr val="FFFFFF"/>
              </a:gs>
              <a:gs pos="100000">
                <a:srgbClr val="B6DDE8"/>
              </a:gs>
            </a:gsLst>
            <a:lin ang="5400000" scaled="1"/>
          </a:gradFill>
          <a:ln w="12700">
            <a:solidFill>
              <a:srgbClr val="92CDDC"/>
            </a:solidFill>
            <a:miter lim="800000"/>
            <a:headEnd/>
            <a:tailEnd/>
          </a:ln>
          <a:effectLst>
            <a:outerShdw dist="28398" dir="3806097" algn="ctr" rotWithShape="0">
              <a:srgbClr val="205867">
                <a:alpha val="50000"/>
              </a:srgbClr>
            </a:outerShdw>
          </a:effectLst>
        </p:spPr>
        <p:txBody>
          <a:bodyPr lIns="80147" tIns="40074" rIns="80147" bIns="40074"/>
          <a:lstStyle>
            <a:lvl1pPr defTabSz="1042988" eaLnBrk="0" hangingPunct="0">
              <a:defRPr sz="2800">
                <a:solidFill>
                  <a:srgbClr val="000066"/>
                </a:solidFill>
                <a:latin typeface="Arial" pitchFamily="34" charset="0"/>
                <a:cs typeface="Arial" pitchFamily="34" charset="0"/>
              </a:defRPr>
            </a:lvl1pPr>
            <a:lvl2pPr marL="742950" indent="-285750" defTabSz="1042988" eaLnBrk="0" hangingPunct="0">
              <a:spcBef>
                <a:spcPct val="20000"/>
              </a:spcBef>
              <a:buFont typeface="Arial" pitchFamily="34" charset="0"/>
              <a:buChar char="–"/>
              <a:defRPr sz="2400">
                <a:solidFill>
                  <a:srgbClr val="000066"/>
                </a:solidFill>
                <a:latin typeface="Arial" pitchFamily="34" charset="0"/>
                <a:cs typeface="Arial" pitchFamily="34" charset="0"/>
              </a:defRPr>
            </a:lvl2pPr>
            <a:lvl3pPr marL="1143000" indent="-228600" defTabSz="1042988" eaLnBrk="0" hangingPunct="0">
              <a:spcBef>
                <a:spcPct val="20000"/>
              </a:spcBef>
              <a:buChar char="•"/>
              <a:defRPr sz="2400">
                <a:solidFill>
                  <a:srgbClr val="000066"/>
                </a:solidFill>
                <a:latin typeface="Arial Narrow" pitchFamily="34" charset="0"/>
                <a:cs typeface="Arial" pitchFamily="34" charset="0"/>
              </a:defRPr>
            </a:lvl3pPr>
            <a:lvl4pPr marL="1600200" indent="-228600" defTabSz="1042988" eaLnBrk="0" hangingPunct="0">
              <a:spcBef>
                <a:spcPct val="20000"/>
              </a:spcBef>
              <a:buChar char="–"/>
              <a:defRPr sz="2400">
                <a:solidFill>
                  <a:srgbClr val="000066"/>
                </a:solidFill>
                <a:latin typeface="Arial Narrow" pitchFamily="34" charset="0"/>
                <a:cs typeface="Arial" pitchFamily="34" charset="0"/>
              </a:defRPr>
            </a:lvl4pPr>
            <a:lvl5pPr marL="2057400" indent="-228600" algn="r" defTabSz="1042988" rtl="1" eaLnBrk="0" hangingPunct="0">
              <a:spcBef>
                <a:spcPct val="20000"/>
              </a:spcBef>
              <a:buChar char="»"/>
              <a:defRPr sz="2300">
                <a:solidFill>
                  <a:srgbClr val="000066"/>
                </a:solidFill>
                <a:latin typeface="Arial" pitchFamily="34" charset="0"/>
                <a:cs typeface="Arial" pitchFamily="34" charset="0"/>
              </a:defRPr>
            </a:lvl5pPr>
            <a:lvl6pPr marL="25146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6pPr>
            <a:lvl7pPr marL="29718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7pPr>
            <a:lvl8pPr marL="34290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8pPr>
            <a:lvl9pPr marL="38862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9pPr>
          </a:lstStyle>
          <a:p>
            <a:pPr algn="ctr" eaLnBrk="1" hangingPunct="1">
              <a:spcAft>
                <a:spcPts val="877"/>
              </a:spcAft>
            </a:pPr>
            <a:r>
              <a:rPr lang="en-GB" altLang="en-US" sz="2100" b="1">
                <a:solidFill>
                  <a:srgbClr val="FFC000"/>
                </a:solidFill>
                <a:latin typeface="Arial Narrow" pitchFamily="34" charset="0"/>
              </a:rPr>
              <a:t>Silent Boosters</a:t>
            </a:r>
          </a:p>
          <a:p>
            <a:pPr algn="ctr" eaLnBrk="1" hangingPunct="1">
              <a:spcAft>
                <a:spcPts val="877"/>
              </a:spcAft>
            </a:pPr>
            <a:r>
              <a:rPr lang="en-GB" altLang="en-US" sz="1600">
                <a:latin typeface="Arial Narrow" pitchFamily="34" charset="0"/>
              </a:rPr>
              <a:t>(Passive Supporters)</a:t>
            </a:r>
            <a:endParaRPr lang="en-US" altLang="en-US" sz="3900"/>
          </a:p>
        </p:txBody>
      </p:sp>
      <p:sp>
        <p:nvSpPr>
          <p:cNvPr id="10246" name="Text Box 2"/>
          <p:cNvSpPr txBox="1">
            <a:spLocks noChangeArrowheads="1"/>
          </p:cNvSpPr>
          <p:nvPr/>
        </p:nvSpPr>
        <p:spPr bwMode="auto">
          <a:xfrm>
            <a:off x="2427178" y="3811280"/>
            <a:ext cx="2166542" cy="966138"/>
          </a:xfrm>
          <a:prstGeom prst="rect">
            <a:avLst/>
          </a:prstGeom>
          <a:gradFill rotWithShape="0">
            <a:gsLst>
              <a:gs pos="0">
                <a:srgbClr val="FFFFFF"/>
              </a:gs>
              <a:gs pos="100000">
                <a:srgbClr val="B6DDE8"/>
              </a:gs>
            </a:gsLst>
            <a:lin ang="5400000" scaled="1"/>
          </a:gradFill>
          <a:ln w="12700">
            <a:solidFill>
              <a:srgbClr val="92CDDC"/>
            </a:solidFill>
            <a:miter lim="800000"/>
            <a:headEnd/>
            <a:tailEnd/>
          </a:ln>
          <a:effectLst>
            <a:outerShdw dist="28398" dir="3806097" algn="ctr" rotWithShape="0">
              <a:srgbClr val="205867">
                <a:alpha val="50000"/>
              </a:srgbClr>
            </a:outerShdw>
          </a:effectLst>
        </p:spPr>
        <p:txBody>
          <a:bodyPr lIns="80147" tIns="40074" rIns="80147" bIns="40074"/>
          <a:lstStyle>
            <a:lvl1pPr defTabSz="1042988" eaLnBrk="0" hangingPunct="0">
              <a:defRPr sz="2800">
                <a:solidFill>
                  <a:srgbClr val="000066"/>
                </a:solidFill>
                <a:latin typeface="Arial" pitchFamily="34" charset="0"/>
                <a:cs typeface="Arial" pitchFamily="34" charset="0"/>
              </a:defRPr>
            </a:lvl1pPr>
            <a:lvl2pPr marL="742950" indent="-285750" defTabSz="1042988" eaLnBrk="0" hangingPunct="0">
              <a:spcBef>
                <a:spcPct val="20000"/>
              </a:spcBef>
              <a:buFont typeface="Arial" pitchFamily="34" charset="0"/>
              <a:buChar char="–"/>
              <a:defRPr sz="2400">
                <a:solidFill>
                  <a:srgbClr val="000066"/>
                </a:solidFill>
                <a:latin typeface="Arial" pitchFamily="34" charset="0"/>
                <a:cs typeface="Arial" pitchFamily="34" charset="0"/>
              </a:defRPr>
            </a:lvl2pPr>
            <a:lvl3pPr marL="1143000" indent="-228600" defTabSz="1042988" eaLnBrk="0" hangingPunct="0">
              <a:spcBef>
                <a:spcPct val="20000"/>
              </a:spcBef>
              <a:buChar char="•"/>
              <a:defRPr sz="2400">
                <a:solidFill>
                  <a:srgbClr val="000066"/>
                </a:solidFill>
                <a:latin typeface="Arial Narrow" pitchFamily="34" charset="0"/>
                <a:cs typeface="Arial" pitchFamily="34" charset="0"/>
              </a:defRPr>
            </a:lvl3pPr>
            <a:lvl4pPr marL="1600200" indent="-228600" defTabSz="1042988" eaLnBrk="0" hangingPunct="0">
              <a:spcBef>
                <a:spcPct val="20000"/>
              </a:spcBef>
              <a:buChar char="–"/>
              <a:defRPr sz="2400">
                <a:solidFill>
                  <a:srgbClr val="000066"/>
                </a:solidFill>
                <a:latin typeface="Arial Narrow" pitchFamily="34" charset="0"/>
                <a:cs typeface="Arial" pitchFamily="34" charset="0"/>
              </a:defRPr>
            </a:lvl4pPr>
            <a:lvl5pPr marL="2057400" indent="-228600" algn="r" defTabSz="1042988" rtl="1" eaLnBrk="0" hangingPunct="0">
              <a:spcBef>
                <a:spcPct val="20000"/>
              </a:spcBef>
              <a:buChar char="»"/>
              <a:defRPr sz="2300">
                <a:solidFill>
                  <a:srgbClr val="000066"/>
                </a:solidFill>
                <a:latin typeface="Arial" pitchFamily="34" charset="0"/>
                <a:cs typeface="Arial" pitchFamily="34" charset="0"/>
              </a:defRPr>
            </a:lvl5pPr>
            <a:lvl6pPr marL="25146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6pPr>
            <a:lvl7pPr marL="29718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7pPr>
            <a:lvl8pPr marL="34290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8pPr>
            <a:lvl9pPr marL="38862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9pPr>
          </a:lstStyle>
          <a:p>
            <a:pPr algn="ctr" eaLnBrk="1" hangingPunct="1">
              <a:spcAft>
                <a:spcPts val="877"/>
              </a:spcAft>
            </a:pPr>
            <a:r>
              <a:rPr lang="en-GB" altLang="en-US" sz="2100" b="1">
                <a:solidFill>
                  <a:srgbClr val="92D050"/>
                </a:solidFill>
                <a:latin typeface="Arial Narrow" pitchFamily="34" charset="0"/>
              </a:rPr>
              <a:t>Avoiders</a:t>
            </a:r>
          </a:p>
          <a:p>
            <a:pPr algn="ctr" eaLnBrk="1" hangingPunct="1">
              <a:spcAft>
                <a:spcPts val="877"/>
              </a:spcAft>
            </a:pPr>
            <a:r>
              <a:rPr lang="en-GB" altLang="en-US" sz="1600">
                <a:latin typeface="Arial Narrow" pitchFamily="34" charset="0"/>
              </a:rPr>
              <a:t>(Passive Resisters)</a:t>
            </a:r>
            <a:endParaRPr lang="en-US" altLang="en-US" sz="3900"/>
          </a:p>
        </p:txBody>
      </p:sp>
    </p:spTree>
    <p:extLst>
      <p:ext uri="{BB962C8B-B14F-4D97-AF65-F5344CB8AC3E}">
        <p14:creationId xmlns:p14="http://schemas.microsoft.com/office/powerpoint/2010/main" val="133046042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idx="4294967295"/>
          </p:nvPr>
        </p:nvSpPr>
        <p:spPr>
          <a:xfrm>
            <a:off x="1384632" y="388760"/>
            <a:ext cx="6434466" cy="503947"/>
          </a:xfrm>
        </p:spPr>
        <p:txBody>
          <a:bodyPr/>
          <a:lstStyle/>
          <a:p>
            <a:pPr eaLnBrk="1" hangingPunct="1"/>
            <a:r>
              <a:rPr lang="en-US" altLang="en-US" sz="2800"/>
              <a:t>Stakeholder or audience analysis</a:t>
            </a:r>
            <a:endParaRPr lang="en-GB" altLang="en-US" sz="2800"/>
          </a:p>
        </p:txBody>
      </p:sp>
      <p:pic>
        <p:nvPicPr>
          <p:cNvPr id="11267"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7114" y="1362097"/>
            <a:ext cx="7490587" cy="4512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8" name="Text Box 2"/>
          <p:cNvSpPr txBox="1">
            <a:spLocks noChangeArrowheads="1"/>
          </p:cNvSpPr>
          <p:nvPr/>
        </p:nvSpPr>
        <p:spPr bwMode="auto">
          <a:xfrm>
            <a:off x="5590112" y="2276401"/>
            <a:ext cx="2170614" cy="966138"/>
          </a:xfrm>
          <a:prstGeom prst="rect">
            <a:avLst/>
          </a:prstGeom>
          <a:gradFill rotWithShape="0">
            <a:gsLst>
              <a:gs pos="0">
                <a:srgbClr val="FFFFFF"/>
              </a:gs>
              <a:gs pos="100000">
                <a:srgbClr val="B6DDE8"/>
              </a:gs>
            </a:gsLst>
            <a:lin ang="5400000" scaled="1"/>
          </a:gradFill>
          <a:ln w="12700">
            <a:solidFill>
              <a:srgbClr val="92CDDC"/>
            </a:solidFill>
            <a:miter lim="800000"/>
            <a:headEnd/>
            <a:tailEnd/>
          </a:ln>
          <a:effectLst>
            <a:outerShdw dist="28398" dir="3806097" algn="ctr" rotWithShape="0">
              <a:srgbClr val="205867">
                <a:alpha val="50000"/>
              </a:srgbClr>
            </a:outerShdw>
          </a:effectLst>
        </p:spPr>
        <p:txBody>
          <a:bodyPr lIns="80147" tIns="40074" rIns="80147" bIns="40074"/>
          <a:lstStyle>
            <a:lvl1pPr defTabSz="1042988" eaLnBrk="0" hangingPunct="0">
              <a:defRPr sz="2800">
                <a:solidFill>
                  <a:srgbClr val="000066"/>
                </a:solidFill>
                <a:latin typeface="Arial" pitchFamily="34" charset="0"/>
                <a:cs typeface="Arial" pitchFamily="34" charset="0"/>
              </a:defRPr>
            </a:lvl1pPr>
            <a:lvl2pPr marL="742950" indent="-285750" defTabSz="1042988" eaLnBrk="0" hangingPunct="0">
              <a:spcBef>
                <a:spcPct val="20000"/>
              </a:spcBef>
              <a:buFont typeface="Arial" pitchFamily="34" charset="0"/>
              <a:buChar char="–"/>
              <a:defRPr sz="2400">
                <a:solidFill>
                  <a:srgbClr val="000066"/>
                </a:solidFill>
                <a:latin typeface="Arial" pitchFamily="34" charset="0"/>
                <a:cs typeface="Arial" pitchFamily="34" charset="0"/>
              </a:defRPr>
            </a:lvl2pPr>
            <a:lvl3pPr marL="1143000" indent="-228600" defTabSz="1042988" eaLnBrk="0" hangingPunct="0">
              <a:spcBef>
                <a:spcPct val="20000"/>
              </a:spcBef>
              <a:buChar char="•"/>
              <a:defRPr sz="2400">
                <a:solidFill>
                  <a:srgbClr val="000066"/>
                </a:solidFill>
                <a:latin typeface="Arial Narrow" pitchFamily="34" charset="0"/>
                <a:cs typeface="Arial" pitchFamily="34" charset="0"/>
              </a:defRPr>
            </a:lvl3pPr>
            <a:lvl4pPr marL="1600200" indent="-228600" defTabSz="1042988" eaLnBrk="0" hangingPunct="0">
              <a:spcBef>
                <a:spcPct val="20000"/>
              </a:spcBef>
              <a:buChar char="–"/>
              <a:defRPr sz="2400">
                <a:solidFill>
                  <a:srgbClr val="000066"/>
                </a:solidFill>
                <a:latin typeface="Arial Narrow" pitchFamily="34" charset="0"/>
                <a:cs typeface="Arial" pitchFamily="34" charset="0"/>
              </a:defRPr>
            </a:lvl4pPr>
            <a:lvl5pPr marL="2057400" indent="-228600" algn="r" defTabSz="1042988" rtl="1" eaLnBrk="0" hangingPunct="0">
              <a:spcBef>
                <a:spcPct val="20000"/>
              </a:spcBef>
              <a:buChar char="»"/>
              <a:defRPr sz="2300">
                <a:solidFill>
                  <a:srgbClr val="000066"/>
                </a:solidFill>
                <a:latin typeface="Arial" pitchFamily="34" charset="0"/>
                <a:cs typeface="Arial" pitchFamily="34" charset="0"/>
              </a:defRPr>
            </a:lvl5pPr>
            <a:lvl6pPr marL="25146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6pPr>
            <a:lvl7pPr marL="29718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7pPr>
            <a:lvl8pPr marL="34290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8pPr>
            <a:lvl9pPr marL="38862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9pPr>
          </a:lstStyle>
          <a:p>
            <a:pPr algn="ctr" eaLnBrk="1" hangingPunct="1">
              <a:spcAft>
                <a:spcPts val="877"/>
              </a:spcAft>
            </a:pPr>
            <a:r>
              <a:rPr lang="en-GB" altLang="en-US" sz="2100" b="1">
                <a:solidFill>
                  <a:srgbClr val="FF0066"/>
                </a:solidFill>
                <a:latin typeface="Arial Narrow" pitchFamily="34" charset="0"/>
              </a:rPr>
              <a:t>Champions</a:t>
            </a:r>
          </a:p>
          <a:p>
            <a:pPr algn="ctr" eaLnBrk="1" hangingPunct="1">
              <a:spcAft>
                <a:spcPts val="877"/>
              </a:spcAft>
            </a:pPr>
            <a:r>
              <a:rPr lang="en-GB" altLang="en-US" sz="1600">
                <a:latin typeface="Arial Narrow" pitchFamily="34" charset="0"/>
              </a:rPr>
              <a:t>(Active Supporters)</a:t>
            </a:r>
            <a:endParaRPr lang="en-US" altLang="en-US" sz="3900"/>
          </a:p>
        </p:txBody>
      </p:sp>
      <p:sp>
        <p:nvSpPr>
          <p:cNvPr id="11269" name="Text Box 2"/>
          <p:cNvSpPr txBox="1">
            <a:spLocks noChangeArrowheads="1"/>
          </p:cNvSpPr>
          <p:nvPr/>
        </p:nvSpPr>
        <p:spPr bwMode="auto">
          <a:xfrm>
            <a:off x="5590112" y="3811280"/>
            <a:ext cx="2170614" cy="966138"/>
          </a:xfrm>
          <a:prstGeom prst="rect">
            <a:avLst/>
          </a:prstGeom>
          <a:gradFill rotWithShape="0">
            <a:gsLst>
              <a:gs pos="0">
                <a:srgbClr val="FFFFFF"/>
              </a:gs>
              <a:gs pos="100000">
                <a:srgbClr val="B6DDE8"/>
              </a:gs>
            </a:gsLst>
            <a:lin ang="5400000" scaled="1"/>
          </a:gradFill>
          <a:ln w="12700">
            <a:solidFill>
              <a:srgbClr val="92CDDC"/>
            </a:solidFill>
            <a:miter lim="800000"/>
            <a:headEnd/>
            <a:tailEnd/>
          </a:ln>
          <a:effectLst>
            <a:outerShdw dist="28398" dir="3806097" algn="ctr" rotWithShape="0">
              <a:srgbClr val="205867">
                <a:alpha val="50000"/>
              </a:srgbClr>
            </a:outerShdw>
          </a:effectLst>
        </p:spPr>
        <p:txBody>
          <a:bodyPr lIns="80147" tIns="40074" rIns="80147" bIns="40074"/>
          <a:lstStyle>
            <a:lvl1pPr defTabSz="1042988" eaLnBrk="0" hangingPunct="0">
              <a:defRPr sz="2800">
                <a:solidFill>
                  <a:srgbClr val="000066"/>
                </a:solidFill>
                <a:latin typeface="Arial" pitchFamily="34" charset="0"/>
                <a:cs typeface="Arial" pitchFamily="34" charset="0"/>
              </a:defRPr>
            </a:lvl1pPr>
            <a:lvl2pPr marL="742950" indent="-285750" defTabSz="1042988" eaLnBrk="0" hangingPunct="0">
              <a:spcBef>
                <a:spcPct val="20000"/>
              </a:spcBef>
              <a:buFont typeface="Arial" pitchFamily="34" charset="0"/>
              <a:buChar char="–"/>
              <a:defRPr sz="2400">
                <a:solidFill>
                  <a:srgbClr val="000066"/>
                </a:solidFill>
                <a:latin typeface="Arial" pitchFamily="34" charset="0"/>
                <a:cs typeface="Arial" pitchFamily="34" charset="0"/>
              </a:defRPr>
            </a:lvl2pPr>
            <a:lvl3pPr marL="1143000" indent="-228600" defTabSz="1042988" eaLnBrk="0" hangingPunct="0">
              <a:spcBef>
                <a:spcPct val="20000"/>
              </a:spcBef>
              <a:buChar char="•"/>
              <a:defRPr sz="2400">
                <a:solidFill>
                  <a:srgbClr val="000066"/>
                </a:solidFill>
                <a:latin typeface="Arial Narrow" pitchFamily="34" charset="0"/>
                <a:cs typeface="Arial" pitchFamily="34" charset="0"/>
              </a:defRPr>
            </a:lvl3pPr>
            <a:lvl4pPr marL="1600200" indent="-228600" defTabSz="1042988" eaLnBrk="0" hangingPunct="0">
              <a:spcBef>
                <a:spcPct val="20000"/>
              </a:spcBef>
              <a:buChar char="–"/>
              <a:defRPr sz="2400">
                <a:solidFill>
                  <a:srgbClr val="000066"/>
                </a:solidFill>
                <a:latin typeface="Arial Narrow" pitchFamily="34" charset="0"/>
                <a:cs typeface="Arial" pitchFamily="34" charset="0"/>
              </a:defRPr>
            </a:lvl4pPr>
            <a:lvl5pPr marL="2057400" indent="-228600" algn="r" defTabSz="1042988" rtl="1" eaLnBrk="0" hangingPunct="0">
              <a:spcBef>
                <a:spcPct val="20000"/>
              </a:spcBef>
              <a:buChar char="»"/>
              <a:defRPr sz="2300">
                <a:solidFill>
                  <a:srgbClr val="000066"/>
                </a:solidFill>
                <a:latin typeface="Arial" pitchFamily="34" charset="0"/>
                <a:cs typeface="Arial" pitchFamily="34" charset="0"/>
              </a:defRPr>
            </a:lvl5pPr>
            <a:lvl6pPr marL="25146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6pPr>
            <a:lvl7pPr marL="29718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7pPr>
            <a:lvl8pPr marL="34290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8pPr>
            <a:lvl9pPr marL="38862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9pPr>
          </a:lstStyle>
          <a:p>
            <a:pPr algn="ctr" eaLnBrk="1" hangingPunct="1">
              <a:spcAft>
                <a:spcPts val="877"/>
              </a:spcAft>
            </a:pPr>
            <a:r>
              <a:rPr lang="en-GB" altLang="en-US" sz="2100" b="1">
                <a:solidFill>
                  <a:srgbClr val="FFC000"/>
                </a:solidFill>
                <a:latin typeface="Arial Narrow" pitchFamily="34" charset="0"/>
              </a:rPr>
              <a:t>Silent Boosters</a:t>
            </a:r>
          </a:p>
          <a:p>
            <a:pPr algn="ctr" eaLnBrk="1" hangingPunct="1">
              <a:spcAft>
                <a:spcPts val="877"/>
              </a:spcAft>
            </a:pPr>
            <a:r>
              <a:rPr lang="en-GB" altLang="en-US" sz="1600">
                <a:latin typeface="Arial Narrow" pitchFamily="34" charset="0"/>
              </a:rPr>
              <a:t>(Passive Supporters)</a:t>
            </a:r>
            <a:endParaRPr lang="en-US" altLang="en-US" sz="3900"/>
          </a:p>
        </p:txBody>
      </p:sp>
      <p:sp>
        <p:nvSpPr>
          <p:cNvPr id="11270" name="Text Box 2"/>
          <p:cNvSpPr txBox="1">
            <a:spLocks noChangeArrowheads="1"/>
          </p:cNvSpPr>
          <p:nvPr/>
        </p:nvSpPr>
        <p:spPr bwMode="auto">
          <a:xfrm>
            <a:off x="2427178" y="3811280"/>
            <a:ext cx="2166542" cy="966138"/>
          </a:xfrm>
          <a:prstGeom prst="rect">
            <a:avLst/>
          </a:prstGeom>
          <a:gradFill rotWithShape="0">
            <a:gsLst>
              <a:gs pos="0">
                <a:srgbClr val="FFFFFF"/>
              </a:gs>
              <a:gs pos="100000">
                <a:srgbClr val="B6DDE8"/>
              </a:gs>
            </a:gsLst>
            <a:lin ang="5400000" scaled="1"/>
          </a:gradFill>
          <a:ln w="12700">
            <a:solidFill>
              <a:srgbClr val="92CDDC"/>
            </a:solidFill>
            <a:miter lim="800000"/>
            <a:headEnd/>
            <a:tailEnd/>
          </a:ln>
          <a:effectLst>
            <a:outerShdw dist="28398" dir="3806097" algn="ctr" rotWithShape="0">
              <a:srgbClr val="205867">
                <a:alpha val="50000"/>
              </a:srgbClr>
            </a:outerShdw>
          </a:effectLst>
        </p:spPr>
        <p:txBody>
          <a:bodyPr lIns="80147" tIns="40074" rIns="80147" bIns="40074"/>
          <a:lstStyle>
            <a:lvl1pPr defTabSz="1042988" eaLnBrk="0" hangingPunct="0">
              <a:defRPr sz="2800">
                <a:solidFill>
                  <a:srgbClr val="000066"/>
                </a:solidFill>
                <a:latin typeface="Arial" pitchFamily="34" charset="0"/>
                <a:cs typeface="Arial" pitchFamily="34" charset="0"/>
              </a:defRPr>
            </a:lvl1pPr>
            <a:lvl2pPr marL="742950" indent="-285750" defTabSz="1042988" eaLnBrk="0" hangingPunct="0">
              <a:spcBef>
                <a:spcPct val="20000"/>
              </a:spcBef>
              <a:buFont typeface="Arial" pitchFamily="34" charset="0"/>
              <a:buChar char="–"/>
              <a:defRPr sz="2400">
                <a:solidFill>
                  <a:srgbClr val="000066"/>
                </a:solidFill>
                <a:latin typeface="Arial" pitchFamily="34" charset="0"/>
                <a:cs typeface="Arial" pitchFamily="34" charset="0"/>
              </a:defRPr>
            </a:lvl2pPr>
            <a:lvl3pPr marL="1143000" indent="-228600" defTabSz="1042988" eaLnBrk="0" hangingPunct="0">
              <a:spcBef>
                <a:spcPct val="20000"/>
              </a:spcBef>
              <a:buChar char="•"/>
              <a:defRPr sz="2400">
                <a:solidFill>
                  <a:srgbClr val="000066"/>
                </a:solidFill>
                <a:latin typeface="Arial Narrow" pitchFamily="34" charset="0"/>
                <a:cs typeface="Arial" pitchFamily="34" charset="0"/>
              </a:defRPr>
            </a:lvl3pPr>
            <a:lvl4pPr marL="1600200" indent="-228600" defTabSz="1042988" eaLnBrk="0" hangingPunct="0">
              <a:spcBef>
                <a:spcPct val="20000"/>
              </a:spcBef>
              <a:buChar char="–"/>
              <a:defRPr sz="2400">
                <a:solidFill>
                  <a:srgbClr val="000066"/>
                </a:solidFill>
                <a:latin typeface="Arial Narrow" pitchFamily="34" charset="0"/>
                <a:cs typeface="Arial" pitchFamily="34" charset="0"/>
              </a:defRPr>
            </a:lvl4pPr>
            <a:lvl5pPr marL="2057400" indent="-228600" algn="r" defTabSz="1042988" rtl="1" eaLnBrk="0" hangingPunct="0">
              <a:spcBef>
                <a:spcPct val="20000"/>
              </a:spcBef>
              <a:buChar char="»"/>
              <a:defRPr sz="2300">
                <a:solidFill>
                  <a:srgbClr val="000066"/>
                </a:solidFill>
                <a:latin typeface="Arial" pitchFamily="34" charset="0"/>
                <a:cs typeface="Arial" pitchFamily="34" charset="0"/>
              </a:defRPr>
            </a:lvl5pPr>
            <a:lvl6pPr marL="25146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6pPr>
            <a:lvl7pPr marL="29718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7pPr>
            <a:lvl8pPr marL="34290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8pPr>
            <a:lvl9pPr marL="38862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9pPr>
          </a:lstStyle>
          <a:p>
            <a:pPr algn="ctr" eaLnBrk="1" hangingPunct="1">
              <a:spcAft>
                <a:spcPts val="877"/>
              </a:spcAft>
            </a:pPr>
            <a:r>
              <a:rPr lang="en-GB" altLang="en-US" sz="2100" b="1">
                <a:solidFill>
                  <a:srgbClr val="92D050"/>
                </a:solidFill>
                <a:latin typeface="Arial Narrow" pitchFamily="34" charset="0"/>
              </a:rPr>
              <a:t>Avoiders</a:t>
            </a:r>
          </a:p>
          <a:p>
            <a:pPr algn="ctr" eaLnBrk="1" hangingPunct="1">
              <a:spcAft>
                <a:spcPts val="877"/>
              </a:spcAft>
            </a:pPr>
            <a:r>
              <a:rPr lang="en-GB" altLang="en-US" sz="1600">
                <a:latin typeface="Arial Narrow" pitchFamily="34" charset="0"/>
              </a:rPr>
              <a:t>(Passive Resisters)</a:t>
            </a:r>
            <a:endParaRPr lang="en-US" altLang="en-US" sz="3900"/>
          </a:p>
        </p:txBody>
      </p:sp>
      <p:sp>
        <p:nvSpPr>
          <p:cNvPr id="11271" name="Text Box 2"/>
          <p:cNvSpPr txBox="1">
            <a:spLocks noChangeArrowheads="1"/>
          </p:cNvSpPr>
          <p:nvPr/>
        </p:nvSpPr>
        <p:spPr bwMode="auto">
          <a:xfrm>
            <a:off x="2427178" y="2276401"/>
            <a:ext cx="2166542" cy="966138"/>
          </a:xfrm>
          <a:prstGeom prst="rect">
            <a:avLst/>
          </a:prstGeom>
          <a:gradFill rotWithShape="0">
            <a:gsLst>
              <a:gs pos="0">
                <a:srgbClr val="FFFFFF"/>
              </a:gs>
              <a:gs pos="100000">
                <a:srgbClr val="B6DDE8"/>
              </a:gs>
            </a:gsLst>
            <a:lin ang="5400000" scaled="1"/>
          </a:gradFill>
          <a:ln w="12700">
            <a:solidFill>
              <a:srgbClr val="92CDDC"/>
            </a:solidFill>
            <a:miter lim="800000"/>
            <a:headEnd/>
            <a:tailEnd/>
          </a:ln>
          <a:effectLst>
            <a:outerShdw dist="28398" dir="3806097" algn="ctr" rotWithShape="0">
              <a:srgbClr val="205867">
                <a:alpha val="50000"/>
              </a:srgbClr>
            </a:outerShdw>
          </a:effectLst>
        </p:spPr>
        <p:txBody>
          <a:bodyPr lIns="80147" tIns="40074" rIns="80147" bIns="40074"/>
          <a:lstStyle>
            <a:lvl1pPr defTabSz="1042988" eaLnBrk="0" hangingPunct="0">
              <a:defRPr sz="2800">
                <a:solidFill>
                  <a:srgbClr val="000066"/>
                </a:solidFill>
                <a:latin typeface="Arial" pitchFamily="34" charset="0"/>
                <a:cs typeface="Arial" pitchFamily="34" charset="0"/>
              </a:defRPr>
            </a:lvl1pPr>
            <a:lvl2pPr marL="742950" indent="-285750" defTabSz="1042988" eaLnBrk="0" hangingPunct="0">
              <a:spcBef>
                <a:spcPct val="20000"/>
              </a:spcBef>
              <a:buFont typeface="Arial" pitchFamily="34" charset="0"/>
              <a:buChar char="–"/>
              <a:defRPr sz="2400">
                <a:solidFill>
                  <a:srgbClr val="000066"/>
                </a:solidFill>
                <a:latin typeface="Arial" pitchFamily="34" charset="0"/>
                <a:cs typeface="Arial" pitchFamily="34" charset="0"/>
              </a:defRPr>
            </a:lvl2pPr>
            <a:lvl3pPr marL="1143000" indent="-228600" defTabSz="1042988" eaLnBrk="0" hangingPunct="0">
              <a:spcBef>
                <a:spcPct val="20000"/>
              </a:spcBef>
              <a:buChar char="•"/>
              <a:defRPr sz="2400">
                <a:solidFill>
                  <a:srgbClr val="000066"/>
                </a:solidFill>
                <a:latin typeface="Arial Narrow" pitchFamily="34" charset="0"/>
                <a:cs typeface="Arial" pitchFamily="34" charset="0"/>
              </a:defRPr>
            </a:lvl3pPr>
            <a:lvl4pPr marL="1600200" indent="-228600" defTabSz="1042988" eaLnBrk="0" hangingPunct="0">
              <a:spcBef>
                <a:spcPct val="20000"/>
              </a:spcBef>
              <a:buChar char="–"/>
              <a:defRPr sz="2400">
                <a:solidFill>
                  <a:srgbClr val="000066"/>
                </a:solidFill>
                <a:latin typeface="Arial Narrow" pitchFamily="34" charset="0"/>
                <a:cs typeface="Arial" pitchFamily="34" charset="0"/>
              </a:defRPr>
            </a:lvl4pPr>
            <a:lvl5pPr marL="2057400" indent="-228600" algn="r" defTabSz="1042988" rtl="1" eaLnBrk="0" hangingPunct="0">
              <a:spcBef>
                <a:spcPct val="20000"/>
              </a:spcBef>
              <a:buChar char="»"/>
              <a:defRPr sz="2300">
                <a:solidFill>
                  <a:srgbClr val="000066"/>
                </a:solidFill>
                <a:latin typeface="Arial" pitchFamily="34" charset="0"/>
                <a:cs typeface="Arial" pitchFamily="34" charset="0"/>
              </a:defRPr>
            </a:lvl5pPr>
            <a:lvl6pPr marL="25146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6pPr>
            <a:lvl7pPr marL="29718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7pPr>
            <a:lvl8pPr marL="34290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8pPr>
            <a:lvl9pPr marL="38862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9pPr>
          </a:lstStyle>
          <a:p>
            <a:pPr algn="ctr" eaLnBrk="1" hangingPunct="1">
              <a:spcAft>
                <a:spcPts val="877"/>
              </a:spcAft>
            </a:pPr>
            <a:r>
              <a:rPr lang="en-GB" altLang="en-US" sz="2100" b="1">
                <a:solidFill>
                  <a:srgbClr val="00B0F0"/>
                </a:solidFill>
                <a:latin typeface="Arial Narrow" pitchFamily="34" charset="0"/>
              </a:rPr>
              <a:t>Blockers</a:t>
            </a:r>
          </a:p>
          <a:p>
            <a:pPr algn="ctr" eaLnBrk="1" hangingPunct="1">
              <a:spcAft>
                <a:spcPts val="877"/>
              </a:spcAft>
            </a:pPr>
            <a:r>
              <a:rPr lang="en-GB" altLang="en-US" sz="1600">
                <a:latin typeface="Arial Narrow" pitchFamily="34" charset="0"/>
              </a:rPr>
              <a:t>(Active Resisters)</a:t>
            </a:r>
            <a:endParaRPr lang="en-US" altLang="en-US" sz="3900"/>
          </a:p>
        </p:txBody>
      </p:sp>
    </p:spTree>
    <p:extLst>
      <p:ext uri="{BB962C8B-B14F-4D97-AF65-F5344CB8AC3E}">
        <p14:creationId xmlns:p14="http://schemas.microsoft.com/office/powerpoint/2010/main" val="227133460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C:\Users\Jason\AppData\Local\Microsoft\Windows\Temporary Internet Files\Content.IE5\5Y2U49YL\MC900383308[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63688" y="1196752"/>
            <a:ext cx="5978543" cy="38164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1205543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GB" dirty="0" smtClean="0">
                <a:effectLst>
                  <a:outerShdw blurRad="38100" dist="38100" dir="2700000" algn="tl">
                    <a:srgbClr val="000000">
                      <a:alpha val="43137"/>
                    </a:srgbClr>
                  </a:outerShdw>
                </a:effectLst>
              </a:rPr>
              <a:t>Learning o</a:t>
            </a:r>
            <a:r>
              <a:rPr lang="en-GB" dirty="0" smtClean="0">
                <a:effectLst>
                  <a:outerShdw blurRad="38100" dist="38100" dir="2700000" algn="tl">
                    <a:srgbClr val="000000">
                      <a:alpha val="43137"/>
                    </a:srgbClr>
                  </a:outerShdw>
                </a:effectLst>
              </a:rPr>
              <a:t>bjectives</a:t>
            </a:r>
            <a:endParaRPr lang="en-US" dirty="0" smtClean="0">
              <a:effectLst>
                <a:outerShdw blurRad="38100" dist="38100" dir="2700000" algn="tl">
                  <a:srgbClr val="000000">
                    <a:alpha val="43137"/>
                  </a:srgbClr>
                </a:outerShdw>
              </a:effectLst>
            </a:endParaRPr>
          </a:p>
        </p:txBody>
      </p:sp>
      <p:sp>
        <p:nvSpPr>
          <p:cNvPr id="888835" name="Rectangle 3"/>
          <p:cNvSpPr>
            <a:spLocks noGrp="1" noChangeArrowheads="1"/>
          </p:cNvSpPr>
          <p:nvPr>
            <p:ph type="body" idx="1"/>
          </p:nvPr>
        </p:nvSpPr>
        <p:spPr>
          <a:xfrm>
            <a:off x="405888" y="2064743"/>
            <a:ext cx="8291501" cy="3036641"/>
          </a:xfrm>
        </p:spPr>
        <p:txBody>
          <a:bodyPr/>
          <a:lstStyle/>
          <a:p>
            <a:pPr marL="467525" indent="-467525" eaLnBrk="1" hangingPunct="1">
              <a:lnSpc>
                <a:spcPct val="80000"/>
              </a:lnSpc>
              <a:buClr>
                <a:srgbClr val="000066"/>
              </a:buClr>
              <a:buFont typeface="Wingdings" pitchFamily="2" charset="2"/>
              <a:buAutoNum type="arabicPeriod"/>
              <a:defRPr/>
            </a:pPr>
            <a:r>
              <a:rPr lang="en-GB" altLang="sv-SE" dirty="0" smtClean="0"/>
              <a:t>Use</a:t>
            </a:r>
            <a:r>
              <a:rPr lang="en-GB" altLang="sv-SE" b="1" dirty="0" smtClean="0">
                <a:solidFill>
                  <a:srgbClr val="C00000"/>
                </a:solidFill>
              </a:rPr>
              <a:t> </a:t>
            </a:r>
            <a:r>
              <a:rPr lang="en-GB" altLang="sv-SE" b="1" dirty="0" smtClean="0">
                <a:solidFill>
                  <a:srgbClr val="C00000"/>
                </a:solidFill>
              </a:rPr>
              <a:t>Single </a:t>
            </a:r>
            <a:r>
              <a:rPr lang="en-GB" altLang="sv-SE" b="1" dirty="0" smtClean="0">
                <a:solidFill>
                  <a:srgbClr val="C00000"/>
                </a:solidFill>
              </a:rPr>
              <a:t>Overarching Communication Objectives (SOCOs</a:t>
            </a:r>
            <a:r>
              <a:rPr lang="en-GB" altLang="sv-SE" b="1" dirty="0" smtClean="0">
                <a:solidFill>
                  <a:srgbClr val="C00000"/>
                </a:solidFill>
              </a:rPr>
              <a:t>) </a:t>
            </a:r>
            <a:r>
              <a:rPr lang="en-GB" altLang="sv-SE" dirty="0" smtClean="0"/>
              <a:t>to create changes in target audience</a:t>
            </a:r>
            <a:endParaRPr lang="en-GB" altLang="sv-SE" dirty="0" smtClean="0"/>
          </a:p>
          <a:p>
            <a:pPr marL="467525" indent="-467525" eaLnBrk="1" hangingPunct="1">
              <a:lnSpc>
                <a:spcPct val="80000"/>
              </a:lnSpc>
              <a:buClr>
                <a:srgbClr val="000066"/>
              </a:buClr>
              <a:buFont typeface="Wingdings" pitchFamily="2" charset="2"/>
              <a:buAutoNum type="arabicPeriod"/>
              <a:defRPr/>
            </a:pPr>
            <a:r>
              <a:rPr lang="en-GB" altLang="sv-SE" dirty="0" smtClean="0"/>
              <a:t>Choose the most effective way to communicate with your stakeholders/audience by conducting a </a:t>
            </a:r>
            <a:r>
              <a:rPr lang="en-GB" altLang="sv-SE" b="1" dirty="0" smtClean="0">
                <a:solidFill>
                  <a:srgbClr val="C00000"/>
                </a:solidFill>
              </a:rPr>
              <a:t>Stakeholder/Audience </a:t>
            </a:r>
            <a:r>
              <a:rPr lang="en-GB" altLang="sv-SE" b="1" dirty="0" smtClean="0">
                <a:solidFill>
                  <a:srgbClr val="C00000"/>
                </a:solidFill>
              </a:rPr>
              <a:t>Analysis.</a:t>
            </a:r>
            <a:endParaRPr lang="en-GB" altLang="sv-SE" b="1" dirty="0" smtClean="0">
              <a:solidFill>
                <a:srgbClr val="C00000"/>
              </a:solidFill>
            </a:endParaRPr>
          </a:p>
          <a:p>
            <a:pPr marL="467525" indent="-467525" eaLnBrk="1" hangingPunct="1">
              <a:lnSpc>
                <a:spcPct val="80000"/>
              </a:lnSpc>
              <a:buFont typeface="Wingdings" pitchFamily="2" charset="2"/>
              <a:buAutoNum type="arabicPeriod"/>
              <a:defRPr/>
            </a:pPr>
            <a:endParaRPr lang="en-GB" altLang="sv-SE" b="1" dirty="0">
              <a:solidFill>
                <a:srgbClr val="FF0000"/>
              </a:solidFill>
            </a:endParaRPr>
          </a:p>
          <a:p>
            <a:pPr marL="467525" indent="-467525" eaLnBrk="1" hangingPunct="1">
              <a:lnSpc>
                <a:spcPct val="80000"/>
              </a:lnSpc>
              <a:buFont typeface="Wingdings" pitchFamily="2" charset="2"/>
              <a:buAutoNum type="arabicPeriod" startAt="2"/>
              <a:defRPr/>
            </a:pPr>
            <a:endParaRPr lang="en-GB" altLang="sv-SE" dirty="0" smtClean="0"/>
          </a:p>
          <a:p>
            <a:pPr marL="467525" indent="-467525" eaLnBrk="1" hangingPunct="1">
              <a:lnSpc>
                <a:spcPct val="80000"/>
              </a:lnSpc>
              <a:buNone/>
              <a:defRPr/>
            </a:pPr>
            <a:endParaRPr lang="en-US" altLang="sv-SE" dirty="0" smtClean="0"/>
          </a:p>
        </p:txBody>
      </p:sp>
    </p:spTree>
    <p:extLst>
      <p:ext uri="{BB962C8B-B14F-4D97-AF65-F5344CB8AC3E}">
        <p14:creationId xmlns:p14="http://schemas.microsoft.com/office/powerpoint/2010/main" val="408816337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88835">
                                            <p:txEl>
                                              <p:pRg st="0" end="0"/>
                                            </p:txEl>
                                          </p:spTgt>
                                        </p:tgtEl>
                                        <p:attrNameLst>
                                          <p:attrName>style.visibility</p:attrName>
                                        </p:attrNameLst>
                                      </p:cBhvr>
                                      <p:to>
                                        <p:strVal val="visible"/>
                                      </p:to>
                                    </p:set>
                                    <p:animEffect transition="in" filter="blinds(horizontal)">
                                      <p:cBhvr>
                                        <p:cTn id="7" dur="500"/>
                                        <p:tgtEl>
                                          <p:spTgt spid="88883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888835">
                                            <p:txEl>
                                              <p:pRg st="1" end="1"/>
                                            </p:txEl>
                                          </p:spTgt>
                                        </p:tgtEl>
                                        <p:attrNameLst>
                                          <p:attrName>style.visibility</p:attrName>
                                        </p:attrNameLst>
                                      </p:cBhvr>
                                      <p:to>
                                        <p:strVal val="visible"/>
                                      </p:to>
                                    </p:set>
                                    <p:animEffect transition="in" filter="blinds(horizontal)">
                                      <p:cBhvr>
                                        <p:cTn id="12" dur="500"/>
                                        <p:tgtEl>
                                          <p:spTgt spid="88883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8835"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txBox="1">
            <a:spLocks/>
          </p:cNvSpPr>
          <p:nvPr/>
        </p:nvSpPr>
        <p:spPr>
          <a:xfrm>
            <a:off x="0" y="2005710"/>
            <a:ext cx="9144000" cy="1238270"/>
          </a:xfrm>
          <a:prstGeom prst="rect">
            <a:avLst/>
          </a:prstGeom>
        </p:spPr>
        <p:txBody>
          <a:bodyPr lIns="91392" tIns="45696" rIns="91392" bIns="45696"/>
          <a:lstStyle/>
          <a:p>
            <a:pPr algn="ctr" defTabSz="913695" fontAlgn="base">
              <a:spcBef>
                <a:spcPct val="0"/>
              </a:spcBef>
              <a:spcAft>
                <a:spcPct val="0"/>
              </a:spcAft>
              <a:defRPr/>
            </a:pPr>
            <a:r>
              <a:rPr lang="en-US" sz="4700" b="1" kern="0" dirty="0" smtClean="0">
                <a:solidFill>
                  <a:srgbClr val="FFFFFF"/>
                </a:solidFill>
                <a:ea typeface="+mj-ea"/>
              </a:rPr>
              <a:t>If communication was easy – everyone would do it well..</a:t>
            </a:r>
            <a:endParaRPr lang="en-US" sz="4700" b="1" kern="0" dirty="0">
              <a:solidFill>
                <a:srgbClr val="FFFFFF"/>
              </a:solidFill>
              <a:ea typeface="+mj-ea"/>
            </a:endParaRPr>
          </a:p>
        </p:txBody>
      </p:sp>
    </p:spTree>
    <p:extLst>
      <p:ext uri="{BB962C8B-B14F-4D97-AF65-F5344CB8AC3E}">
        <p14:creationId xmlns:p14="http://schemas.microsoft.com/office/powerpoint/2010/main" val="2176609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
          <p:cNvSpPr>
            <a:spLocks noGrp="1" noChangeArrowheads="1"/>
          </p:cNvSpPr>
          <p:nvPr>
            <p:ph type="body" idx="4294967295"/>
          </p:nvPr>
        </p:nvSpPr>
        <p:spPr>
          <a:xfrm>
            <a:off x="442539" y="1380815"/>
            <a:ext cx="4747116" cy="4611835"/>
          </a:xfrm>
        </p:spPr>
        <p:txBody>
          <a:bodyPr/>
          <a:lstStyle/>
          <a:p>
            <a:pPr algn="ctr" eaLnBrk="1" hangingPunct="1">
              <a:buFont typeface="Wingdings" pitchFamily="2" charset="2"/>
              <a:buNone/>
            </a:pPr>
            <a:endParaRPr lang="en-GB" altLang="en-US" sz="3200" dirty="0"/>
          </a:p>
          <a:p>
            <a:pPr algn="ctr" eaLnBrk="1" hangingPunct="1">
              <a:buFont typeface="Wingdings" pitchFamily="2" charset="2"/>
              <a:buNone/>
            </a:pPr>
            <a:r>
              <a:rPr lang="en-GB" altLang="en-US" sz="3200" dirty="0"/>
              <a:t>We are not always clear </a:t>
            </a:r>
            <a:r>
              <a:rPr lang="en-GB" altLang="en-US" sz="5300" b="1" dirty="0">
                <a:solidFill>
                  <a:srgbClr val="00B050"/>
                </a:solidFill>
              </a:rPr>
              <a:t>WHY</a:t>
            </a:r>
            <a:r>
              <a:rPr lang="en-GB" altLang="en-US" sz="5300" b="1" dirty="0"/>
              <a:t> </a:t>
            </a:r>
            <a:r>
              <a:rPr lang="en-GB" altLang="en-US" sz="3200" dirty="0"/>
              <a:t>we speak or write or make a presentation.</a:t>
            </a:r>
            <a:endParaRPr lang="en-US" altLang="en-US" sz="3200" dirty="0"/>
          </a:p>
        </p:txBody>
      </p:sp>
      <p:sp>
        <p:nvSpPr>
          <p:cNvPr id="4099" name="Title 3"/>
          <p:cNvSpPr>
            <a:spLocks noGrp="1"/>
          </p:cNvSpPr>
          <p:nvPr>
            <p:ph type="title" idx="4294967295"/>
          </p:nvPr>
        </p:nvSpPr>
        <p:spPr>
          <a:noFill/>
          <a:ln>
            <a:noFill/>
          </a:ln>
          <a:effectLst>
            <a:outerShdw dist="17961" dir="2700000" algn="ctr" rotWithShape="0">
              <a:srgbClr val="96CCEE"/>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bodyPr>
          <a:lstStyle/>
          <a:p>
            <a:pPr defTabSz="914179" eaLnBrk="1" hangingPunct="1"/>
            <a:r>
              <a:rPr lang="en-GB" altLang="en-US" kern="1200" dirty="0">
                <a:solidFill>
                  <a:srgbClr val="FF0066"/>
                </a:solidFill>
                <a:latin typeface="+mn-lt"/>
                <a:ea typeface="+mn-ea"/>
                <a:cs typeface="+mn-cs"/>
              </a:rPr>
              <a:t>Challenge 1</a:t>
            </a:r>
          </a:p>
        </p:txBody>
      </p:sp>
      <p:pic>
        <p:nvPicPr>
          <p:cNvPr id="4100" name="Picture 4" descr="why1.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476083" y="1274267"/>
            <a:ext cx="3667917" cy="4760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4859019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en-GB" altLang="en-US" smtClean="0"/>
              <a:t>Tip 1: Get a </a:t>
            </a:r>
            <a:r>
              <a:rPr lang="en-GB" altLang="en-US" smtClean="0">
                <a:solidFill>
                  <a:srgbClr val="92D050"/>
                </a:solidFill>
              </a:rPr>
              <a:t>S</a:t>
            </a:r>
            <a:r>
              <a:rPr lang="en-GB" altLang="en-US" smtClean="0">
                <a:solidFill>
                  <a:srgbClr val="FFC000"/>
                </a:solidFill>
              </a:rPr>
              <a:t>O</a:t>
            </a:r>
            <a:r>
              <a:rPr lang="en-GB" altLang="en-US" smtClean="0">
                <a:solidFill>
                  <a:srgbClr val="72BBE8"/>
                </a:solidFill>
              </a:rPr>
              <a:t>C</a:t>
            </a:r>
            <a:r>
              <a:rPr lang="en-GB" altLang="en-US" smtClean="0">
                <a:solidFill>
                  <a:srgbClr val="EC3889"/>
                </a:solidFill>
              </a:rPr>
              <a:t>O</a:t>
            </a:r>
            <a:endParaRPr lang="en-US" altLang="en-US" smtClean="0">
              <a:solidFill>
                <a:srgbClr val="EC3889"/>
              </a:solidFill>
            </a:endParaRPr>
          </a:p>
        </p:txBody>
      </p:sp>
      <p:sp>
        <p:nvSpPr>
          <p:cNvPr id="5123" name="Rectangle 3"/>
          <p:cNvSpPr>
            <a:spLocks noGrp="1" noChangeArrowheads="1"/>
          </p:cNvSpPr>
          <p:nvPr>
            <p:ph type="body" idx="1"/>
          </p:nvPr>
        </p:nvSpPr>
        <p:spPr>
          <a:xfrm>
            <a:off x="468332" y="856711"/>
            <a:ext cx="8148965" cy="4351223"/>
          </a:xfrm>
        </p:spPr>
        <p:txBody>
          <a:bodyPr/>
          <a:lstStyle/>
          <a:p>
            <a:pPr algn="ctr" eaLnBrk="1" hangingPunct="1">
              <a:buFont typeface="Wingdings" pitchFamily="2" charset="2"/>
              <a:buNone/>
            </a:pPr>
            <a:endParaRPr lang="en-GB" altLang="en-US" b="1" smtClean="0">
              <a:solidFill>
                <a:srgbClr val="333399"/>
              </a:solidFill>
            </a:endParaRPr>
          </a:p>
          <a:p>
            <a:pPr algn="ctr" eaLnBrk="1" hangingPunct="1">
              <a:buFont typeface="Wingdings" pitchFamily="2" charset="2"/>
              <a:buNone/>
            </a:pPr>
            <a:r>
              <a:rPr lang="en-GB" altLang="en-US" sz="3200" b="1">
                <a:solidFill>
                  <a:srgbClr val="92D050"/>
                </a:solidFill>
              </a:rPr>
              <a:t>S</a:t>
            </a:r>
            <a:r>
              <a:rPr lang="en-GB" altLang="en-US" sz="3200" b="1">
                <a:solidFill>
                  <a:srgbClr val="333399"/>
                </a:solidFill>
              </a:rPr>
              <a:t>ingle</a:t>
            </a:r>
          </a:p>
          <a:p>
            <a:pPr algn="ctr" eaLnBrk="1" hangingPunct="1">
              <a:buFont typeface="Wingdings" pitchFamily="2" charset="2"/>
              <a:buNone/>
            </a:pPr>
            <a:r>
              <a:rPr lang="en-GB" altLang="en-US" sz="3200" b="1">
                <a:solidFill>
                  <a:srgbClr val="FFC000"/>
                </a:solidFill>
              </a:rPr>
              <a:t>O</a:t>
            </a:r>
            <a:r>
              <a:rPr lang="en-GB" altLang="en-US" sz="3200" b="1">
                <a:solidFill>
                  <a:srgbClr val="333399"/>
                </a:solidFill>
              </a:rPr>
              <a:t>verarching</a:t>
            </a:r>
          </a:p>
          <a:p>
            <a:pPr algn="ctr" eaLnBrk="1" hangingPunct="1">
              <a:buFont typeface="Wingdings" pitchFamily="2" charset="2"/>
              <a:buNone/>
            </a:pPr>
            <a:r>
              <a:rPr lang="en-GB" altLang="en-US" sz="3200" b="1">
                <a:solidFill>
                  <a:srgbClr val="00B0F0"/>
                </a:solidFill>
              </a:rPr>
              <a:t>C</a:t>
            </a:r>
            <a:r>
              <a:rPr lang="en-GB" altLang="en-US" sz="3200" b="1">
                <a:solidFill>
                  <a:srgbClr val="333399"/>
                </a:solidFill>
              </a:rPr>
              <a:t>ommunication </a:t>
            </a:r>
          </a:p>
          <a:p>
            <a:pPr algn="ctr" eaLnBrk="1" hangingPunct="1">
              <a:buFont typeface="Wingdings" pitchFamily="2" charset="2"/>
              <a:buNone/>
            </a:pPr>
            <a:r>
              <a:rPr lang="en-GB" altLang="en-US" sz="3200" b="1">
                <a:solidFill>
                  <a:srgbClr val="EC3889"/>
                </a:solidFill>
              </a:rPr>
              <a:t>O</a:t>
            </a:r>
            <a:r>
              <a:rPr lang="en-GB" altLang="en-US" sz="3200" b="1">
                <a:solidFill>
                  <a:srgbClr val="333399"/>
                </a:solidFill>
              </a:rPr>
              <a:t>utcome</a:t>
            </a:r>
            <a:endParaRPr lang="en-US" altLang="en-US" sz="3200" b="1">
              <a:solidFill>
                <a:srgbClr val="333399"/>
              </a:solidFill>
            </a:endParaRPr>
          </a:p>
        </p:txBody>
      </p:sp>
    </p:spTree>
    <p:extLst>
      <p:ext uri="{BB962C8B-B14F-4D97-AF65-F5344CB8AC3E}">
        <p14:creationId xmlns:p14="http://schemas.microsoft.com/office/powerpoint/2010/main" val="1035990052"/>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idx="4294967295"/>
          </p:nvPr>
        </p:nvSpPr>
        <p:spPr>
          <a:xfrm>
            <a:off x="0" y="44624"/>
            <a:ext cx="9144000" cy="761598"/>
          </a:xfrm>
        </p:spPr>
        <p:txBody>
          <a:bodyPr/>
          <a:lstStyle/>
          <a:p>
            <a:r>
              <a:rPr lang="en-US" altLang="en-US" dirty="0" smtClean="0"/>
              <a:t/>
            </a:r>
            <a:br>
              <a:rPr lang="en-US" altLang="en-US" dirty="0" smtClean="0"/>
            </a:br>
            <a:r>
              <a:rPr lang="en-US" altLang="en-US" dirty="0" smtClean="0"/>
              <a:t>A SOCO is the:</a:t>
            </a:r>
          </a:p>
        </p:txBody>
      </p:sp>
      <p:sp>
        <p:nvSpPr>
          <p:cNvPr id="6147" name="Rectangle 3"/>
          <p:cNvSpPr>
            <a:spLocks noGrp="1" noChangeArrowheads="1"/>
          </p:cNvSpPr>
          <p:nvPr>
            <p:ph type="body" idx="4294967295"/>
          </p:nvPr>
        </p:nvSpPr>
        <p:spPr>
          <a:xfrm>
            <a:off x="539552" y="1988840"/>
            <a:ext cx="8352928" cy="3729208"/>
          </a:xfrm>
        </p:spPr>
        <p:txBody>
          <a:bodyPr/>
          <a:lstStyle/>
          <a:p>
            <a:pPr marL="0" indent="0">
              <a:buNone/>
            </a:pPr>
            <a:r>
              <a:rPr lang="en-GB" altLang="en-US" sz="7200" b="1" dirty="0" smtClean="0">
                <a:solidFill>
                  <a:srgbClr val="FF0000"/>
                </a:solidFill>
                <a:effectLst>
                  <a:outerShdw blurRad="38100" dist="38100" dir="2700000" algn="tl">
                    <a:srgbClr val="000000">
                      <a:alpha val="43137"/>
                    </a:srgbClr>
                  </a:outerShdw>
                </a:effectLst>
                <a:sym typeface="Wingdings 2"/>
              </a:rPr>
              <a:t></a:t>
            </a:r>
            <a:r>
              <a:rPr lang="en-GB" altLang="en-US" sz="3600" dirty="0" smtClean="0"/>
              <a:t>Outcome or </a:t>
            </a:r>
            <a:r>
              <a:rPr lang="en-GB" altLang="en-US" sz="4000" b="1" dirty="0" smtClean="0"/>
              <a:t>change you want</a:t>
            </a:r>
          </a:p>
          <a:p>
            <a:pPr marL="0" indent="0">
              <a:spcBef>
                <a:spcPts val="0"/>
              </a:spcBef>
              <a:buNone/>
            </a:pPr>
            <a:r>
              <a:rPr lang="en-GB" altLang="en-US" sz="4000" b="1" dirty="0"/>
              <a:t> </a:t>
            </a:r>
            <a:r>
              <a:rPr lang="en-GB" altLang="en-US" sz="4000" b="1" dirty="0" smtClean="0"/>
              <a:t>     to see</a:t>
            </a:r>
            <a:r>
              <a:rPr lang="en-GB" altLang="en-US" sz="3600" dirty="0" smtClean="0"/>
              <a:t> as a result of communicating</a:t>
            </a:r>
          </a:p>
          <a:p>
            <a:pPr marL="0" indent="0" algn="ctr">
              <a:buNone/>
            </a:pPr>
            <a:r>
              <a:rPr lang="en-GB" altLang="en-US" dirty="0" smtClean="0"/>
              <a:t>The SOCO is not your message</a:t>
            </a:r>
          </a:p>
          <a:p>
            <a:pPr>
              <a:buFont typeface="Wingdings" pitchFamily="2" charset="2"/>
              <a:buNone/>
            </a:pPr>
            <a:endParaRPr lang="en-GB" altLang="en-US" dirty="0" smtClean="0"/>
          </a:p>
          <a:p>
            <a:endParaRPr lang="en-GB" altLang="en-US" dirty="0" smtClean="0"/>
          </a:p>
        </p:txBody>
      </p:sp>
    </p:spTree>
    <p:extLst>
      <p:ext uri="{BB962C8B-B14F-4D97-AF65-F5344CB8AC3E}">
        <p14:creationId xmlns:p14="http://schemas.microsoft.com/office/powerpoint/2010/main" val="15039259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GB" altLang="en-US" smtClean="0"/>
              <a:t>Developing a </a:t>
            </a:r>
            <a:r>
              <a:rPr lang="en-GB" altLang="en-US" smtClean="0">
                <a:solidFill>
                  <a:srgbClr val="92D050"/>
                </a:solidFill>
              </a:rPr>
              <a:t>S</a:t>
            </a:r>
            <a:r>
              <a:rPr lang="en-GB" altLang="en-US" smtClean="0">
                <a:solidFill>
                  <a:srgbClr val="FFC000"/>
                </a:solidFill>
              </a:rPr>
              <a:t>O</a:t>
            </a:r>
            <a:r>
              <a:rPr lang="en-GB" altLang="en-US" smtClean="0">
                <a:solidFill>
                  <a:srgbClr val="00B0F0"/>
                </a:solidFill>
              </a:rPr>
              <a:t>C</a:t>
            </a:r>
            <a:r>
              <a:rPr lang="en-GB" altLang="en-US" smtClean="0">
                <a:solidFill>
                  <a:srgbClr val="EF1956"/>
                </a:solidFill>
              </a:rPr>
              <a:t>O</a:t>
            </a:r>
            <a:r>
              <a:rPr lang="en-GB" altLang="en-US" smtClean="0"/>
              <a:t>:</a:t>
            </a:r>
            <a:endParaRPr lang="en-US" altLang="en-US" smtClean="0"/>
          </a:p>
        </p:txBody>
      </p:sp>
      <p:sp>
        <p:nvSpPr>
          <p:cNvPr id="7171" name="Rectangle 3"/>
          <p:cNvSpPr>
            <a:spLocks noGrp="1" noChangeArrowheads="1"/>
          </p:cNvSpPr>
          <p:nvPr>
            <p:ph type="body" idx="1"/>
          </p:nvPr>
        </p:nvSpPr>
        <p:spPr>
          <a:xfrm>
            <a:off x="652949" y="1367857"/>
            <a:ext cx="8018647" cy="4611836"/>
          </a:xfrm>
        </p:spPr>
        <p:txBody>
          <a:bodyPr/>
          <a:lstStyle/>
          <a:p>
            <a:pPr marL="467525" indent="-467525">
              <a:buNone/>
            </a:pPr>
            <a:endParaRPr lang="en-GB" altLang="en-US" smtClean="0"/>
          </a:p>
          <a:p>
            <a:pPr marL="467525" indent="-467525"/>
            <a:r>
              <a:rPr lang="en-GB" altLang="en-US" b="1" smtClean="0">
                <a:solidFill>
                  <a:srgbClr val="92D050"/>
                </a:solidFill>
              </a:rPr>
              <a:t>What</a:t>
            </a:r>
            <a:r>
              <a:rPr lang="en-GB" altLang="en-US" smtClean="0"/>
              <a:t> is your issue?</a:t>
            </a:r>
          </a:p>
          <a:p>
            <a:pPr marL="467525" indent="-467525"/>
            <a:r>
              <a:rPr lang="en-GB" altLang="en-US" smtClean="0"/>
              <a:t>What is the critical, compelling, </a:t>
            </a:r>
            <a:r>
              <a:rPr lang="en-GB" altLang="en-US" b="1" smtClean="0">
                <a:solidFill>
                  <a:srgbClr val="92D050"/>
                </a:solidFill>
              </a:rPr>
              <a:t>new</a:t>
            </a:r>
            <a:r>
              <a:rPr lang="en-GB" altLang="en-US" b="1" smtClean="0"/>
              <a:t> </a:t>
            </a:r>
            <a:r>
              <a:rPr lang="en-GB" altLang="en-US" smtClean="0"/>
              <a:t>piece of</a:t>
            </a:r>
            <a:r>
              <a:rPr lang="en-GB" altLang="en-US" b="1" smtClean="0"/>
              <a:t> </a:t>
            </a:r>
            <a:r>
              <a:rPr lang="en-GB" altLang="en-US" b="1" smtClean="0">
                <a:solidFill>
                  <a:srgbClr val="92D050"/>
                </a:solidFill>
              </a:rPr>
              <a:t>information</a:t>
            </a:r>
            <a:r>
              <a:rPr lang="en-GB" altLang="en-US" smtClean="0"/>
              <a:t> that will be relevant to your audience?</a:t>
            </a:r>
          </a:p>
          <a:p>
            <a:pPr marL="467525" indent="-467525"/>
            <a:r>
              <a:rPr lang="en-GB" altLang="en-US" smtClean="0"/>
              <a:t>What do you want your audience to </a:t>
            </a:r>
            <a:r>
              <a:rPr lang="en-GB" altLang="en-US" b="1" smtClean="0">
                <a:solidFill>
                  <a:srgbClr val="92D050"/>
                </a:solidFill>
              </a:rPr>
              <a:t>change</a:t>
            </a:r>
            <a:r>
              <a:rPr lang="en-GB" altLang="en-US" smtClean="0">
                <a:solidFill>
                  <a:srgbClr val="92D050"/>
                </a:solidFill>
              </a:rPr>
              <a:t> </a:t>
            </a:r>
            <a:r>
              <a:rPr lang="en-GB" altLang="en-US" smtClean="0"/>
              <a:t>as a result of your message?</a:t>
            </a:r>
            <a:endParaRPr lang="en-US" altLang="en-US" smtClean="0"/>
          </a:p>
        </p:txBody>
      </p:sp>
    </p:spTree>
    <p:extLst>
      <p:ext uri="{BB962C8B-B14F-4D97-AF65-F5344CB8AC3E}">
        <p14:creationId xmlns:p14="http://schemas.microsoft.com/office/powerpoint/2010/main" val="230069670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idx="4294967295"/>
          </p:nvPr>
        </p:nvSpPr>
        <p:spPr/>
        <p:txBody>
          <a:bodyPr/>
          <a:lstStyle/>
          <a:p>
            <a:r>
              <a:rPr lang="en-GB" altLang="en-US" dirty="0" smtClean="0"/>
              <a:t>Complete this sentence…</a:t>
            </a:r>
          </a:p>
        </p:txBody>
      </p:sp>
      <p:sp>
        <p:nvSpPr>
          <p:cNvPr id="8195" name="Rectangle 3"/>
          <p:cNvSpPr>
            <a:spLocks noGrp="1" noChangeArrowheads="1"/>
          </p:cNvSpPr>
          <p:nvPr>
            <p:ph type="body" idx="4294967295"/>
          </p:nvPr>
        </p:nvSpPr>
        <p:spPr>
          <a:xfrm>
            <a:off x="435752" y="1379376"/>
            <a:ext cx="8291501" cy="4777418"/>
          </a:xfrm>
        </p:spPr>
        <p:txBody>
          <a:bodyPr/>
          <a:lstStyle/>
          <a:p>
            <a:pPr>
              <a:buFont typeface="Wingdings" pitchFamily="2" charset="2"/>
              <a:buNone/>
            </a:pPr>
            <a:r>
              <a:rPr lang="en-GB" altLang="en-US" sz="1800"/>
              <a:t>The change I want to see is that my audience is ___________________.</a:t>
            </a:r>
          </a:p>
          <a:p>
            <a:pPr>
              <a:buFont typeface="Wingdings" pitchFamily="2" charset="2"/>
              <a:buNone/>
            </a:pPr>
            <a:endParaRPr lang="en-GB" altLang="en-US" sz="1800"/>
          </a:p>
        </p:txBody>
      </p:sp>
      <p:sp>
        <p:nvSpPr>
          <p:cNvPr id="8196" name="Text Box 4"/>
          <p:cNvSpPr txBox="1">
            <a:spLocks noChangeArrowheads="1"/>
          </p:cNvSpPr>
          <p:nvPr/>
        </p:nvSpPr>
        <p:spPr bwMode="auto">
          <a:xfrm>
            <a:off x="6518629" y="2603246"/>
            <a:ext cx="1395492"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lIns="0" tIns="0" rIns="0" bIns="0">
            <a:spAutoFit/>
          </a:bodyPr>
          <a:lstStyle>
            <a:lvl1pPr marL="390525" indent="-390525" defTabSz="1042988" eaLnBrk="0" hangingPunct="0">
              <a:defRPr sz="2800">
                <a:solidFill>
                  <a:srgbClr val="000066"/>
                </a:solidFill>
                <a:latin typeface="Arial" pitchFamily="34" charset="0"/>
                <a:cs typeface="Arial" pitchFamily="34" charset="0"/>
              </a:defRPr>
            </a:lvl1pPr>
            <a:lvl2pPr marL="742950" indent="-285750" defTabSz="1042988" eaLnBrk="0" hangingPunct="0">
              <a:spcBef>
                <a:spcPct val="20000"/>
              </a:spcBef>
              <a:buFont typeface="Arial" pitchFamily="34" charset="0"/>
              <a:buChar char="–"/>
              <a:defRPr sz="2400">
                <a:solidFill>
                  <a:srgbClr val="000066"/>
                </a:solidFill>
                <a:latin typeface="Arial" pitchFamily="34" charset="0"/>
                <a:cs typeface="Arial" pitchFamily="34" charset="0"/>
              </a:defRPr>
            </a:lvl2pPr>
            <a:lvl3pPr marL="1143000" indent="-228600" defTabSz="1042988" eaLnBrk="0" hangingPunct="0">
              <a:spcBef>
                <a:spcPct val="20000"/>
              </a:spcBef>
              <a:buChar char="•"/>
              <a:defRPr sz="2400">
                <a:solidFill>
                  <a:srgbClr val="000066"/>
                </a:solidFill>
                <a:latin typeface="Arial Narrow" pitchFamily="34" charset="0"/>
                <a:cs typeface="Arial" pitchFamily="34" charset="0"/>
              </a:defRPr>
            </a:lvl3pPr>
            <a:lvl4pPr marL="1600200" indent="-228600" defTabSz="1042988" eaLnBrk="0" hangingPunct="0">
              <a:spcBef>
                <a:spcPct val="20000"/>
              </a:spcBef>
              <a:buChar char="–"/>
              <a:defRPr sz="2400">
                <a:solidFill>
                  <a:srgbClr val="000066"/>
                </a:solidFill>
                <a:latin typeface="Arial Narrow" pitchFamily="34" charset="0"/>
                <a:cs typeface="Arial" pitchFamily="34" charset="0"/>
              </a:defRPr>
            </a:lvl4pPr>
            <a:lvl5pPr marL="2057400" indent="-228600" algn="r" defTabSz="1042988" rtl="1" eaLnBrk="0" hangingPunct="0">
              <a:spcBef>
                <a:spcPct val="20000"/>
              </a:spcBef>
              <a:buChar char="»"/>
              <a:defRPr sz="2300">
                <a:solidFill>
                  <a:srgbClr val="000066"/>
                </a:solidFill>
                <a:latin typeface="Arial" pitchFamily="34" charset="0"/>
                <a:cs typeface="Arial" pitchFamily="34" charset="0"/>
              </a:defRPr>
            </a:lvl5pPr>
            <a:lvl6pPr marL="25146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6pPr>
            <a:lvl7pPr marL="29718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7pPr>
            <a:lvl8pPr marL="34290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8pPr>
            <a:lvl9pPr marL="38862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9pPr>
          </a:lstStyle>
          <a:p>
            <a:pPr eaLnBrk="1" hangingPunct="1">
              <a:buFont typeface="Wingdings" pitchFamily="2" charset="2"/>
              <a:buNone/>
            </a:pPr>
            <a:endParaRPr lang="en-US" altLang="en-US"/>
          </a:p>
        </p:txBody>
      </p:sp>
      <p:sp>
        <p:nvSpPr>
          <p:cNvPr id="8197" name="Text Box 5"/>
          <p:cNvSpPr txBox="1">
            <a:spLocks noChangeArrowheads="1"/>
          </p:cNvSpPr>
          <p:nvPr/>
        </p:nvSpPr>
        <p:spPr bwMode="auto">
          <a:xfrm>
            <a:off x="609962" y="5590401"/>
            <a:ext cx="815303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lIns="0" tIns="0" rIns="0" bIns="0">
            <a:spAutoFit/>
          </a:bodyPr>
          <a:lstStyle>
            <a:lvl1pPr marL="533400" indent="-533400" defTabSz="1042988" eaLnBrk="0" hangingPunct="0">
              <a:defRPr sz="2800">
                <a:solidFill>
                  <a:srgbClr val="000066"/>
                </a:solidFill>
                <a:latin typeface="Arial" pitchFamily="34" charset="0"/>
                <a:cs typeface="Arial" pitchFamily="34" charset="0"/>
              </a:defRPr>
            </a:lvl1pPr>
            <a:lvl2pPr marL="742950" indent="-285750" defTabSz="1042988" eaLnBrk="0" hangingPunct="0">
              <a:spcBef>
                <a:spcPct val="20000"/>
              </a:spcBef>
              <a:buFont typeface="Arial" pitchFamily="34" charset="0"/>
              <a:buChar char="–"/>
              <a:defRPr sz="2400">
                <a:solidFill>
                  <a:srgbClr val="000066"/>
                </a:solidFill>
                <a:latin typeface="Arial" pitchFamily="34" charset="0"/>
                <a:cs typeface="Arial" pitchFamily="34" charset="0"/>
              </a:defRPr>
            </a:lvl2pPr>
            <a:lvl3pPr marL="1143000" indent="-228600" defTabSz="1042988" eaLnBrk="0" hangingPunct="0">
              <a:spcBef>
                <a:spcPct val="20000"/>
              </a:spcBef>
              <a:buChar char="•"/>
              <a:defRPr sz="2400">
                <a:solidFill>
                  <a:srgbClr val="000066"/>
                </a:solidFill>
                <a:latin typeface="Arial Narrow" pitchFamily="34" charset="0"/>
                <a:cs typeface="Arial" pitchFamily="34" charset="0"/>
              </a:defRPr>
            </a:lvl3pPr>
            <a:lvl4pPr marL="1600200" indent="-228600" defTabSz="1042988" eaLnBrk="0" hangingPunct="0">
              <a:spcBef>
                <a:spcPct val="20000"/>
              </a:spcBef>
              <a:buChar char="–"/>
              <a:defRPr sz="2400">
                <a:solidFill>
                  <a:srgbClr val="000066"/>
                </a:solidFill>
                <a:latin typeface="Arial Narrow" pitchFamily="34" charset="0"/>
                <a:cs typeface="Arial" pitchFamily="34" charset="0"/>
              </a:defRPr>
            </a:lvl4pPr>
            <a:lvl5pPr marL="2057400" indent="-228600" algn="r" defTabSz="1042988" rtl="1" eaLnBrk="0" hangingPunct="0">
              <a:spcBef>
                <a:spcPct val="20000"/>
              </a:spcBef>
              <a:buChar char="»"/>
              <a:defRPr sz="2300">
                <a:solidFill>
                  <a:srgbClr val="000066"/>
                </a:solidFill>
                <a:latin typeface="Arial" pitchFamily="34" charset="0"/>
                <a:cs typeface="Arial" pitchFamily="34" charset="0"/>
              </a:defRPr>
            </a:lvl5pPr>
            <a:lvl6pPr marL="25146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6pPr>
            <a:lvl7pPr marL="29718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7pPr>
            <a:lvl8pPr marL="34290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8pPr>
            <a:lvl9pPr marL="38862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9pPr>
          </a:lstStyle>
          <a:p>
            <a:pPr eaLnBrk="1" hangingPunct="1">
              <a:buFont typeface="Wingdings" pitchFamily="2" charset="2"/>
              <a:buNone/>
            </a:pPr>
            <a:r>
              <a:rPr lang="en-GB" altLang="en-US" sz="1800" dirty="0">
                <a:solidFill>
                  <a:srgbClr val="FF3300"/>
                </a:solidFill>
              </a:rPr>
              <a:t>X</a:t>
            </a:r>
            <a:r>
              <a:rPr lang="en-GB" altLang="en-US" sz="1800" dirty="0"/>
              <a:t> told	        		</a:t>
            </a:r>
            <a:r>
              <a:rPr lang="en-GB" altLang="en-US" sz="1800" dirty="0">
                <a:solidFill>
                  <a:srgbClr val="FF3300"/>
                </a:solidFill>
              </a:rPr>
              <a:t>X</a:t>
            </a:r>
            <a:r>
              <a:rPr lang="en-GB" altLang="en-US" sz="1800" dirty="0"/>
              <a:t> informed         		</a:t>
            </a:r>
            <a:r>
              <a:rPr lang="en-GB" altLang="en-US" sz="1800" dirty="0" smtClean="0">
                <a:solidFill>
                  <a:srgbClr val="FF3300"/>
                </a:solidFill>
              </a:rPr>
              <a:t>X</a:t>
            </a:r>
            <a:r>
              <a:rPr lang="en-GB" altLang="en-US" sz="1800" dirty="0" smtClean="0"/>
              <a:t> </a:t>
            </a:r>
            <a:r>
              <a:rPr lang="en-GB" altLang="en-US" sz="1800" dirty="0"/>
              <a:t>made aware</a:t>
            </a:r>
          </a:p>
        </p:txBody>
      </p:sp>
      <p:sp>
        <p:nvSpPr>
          <p:cNvPr id="8198" name="Text Box 6"/>
          <p:cNvSpPr txBox="1">
            <a:spLocks noChangeArrowheads="1"/>
          </p:cNvSpPr>
          <p:nvPr/>
        </p:nvSpPr>
        <p:spPr bwMode="auto">
          <a:xfrm>
            <a:off x="606795" y="2374311"/>
            <a:ext cx="4183760" cy="26176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lIns="0" tIns="0" rIns="0" bIns="0">
            <a:spAutoFit/>
          </a:bodyPr>
          <a:lstStyle>
            <a:lvl1pPr marL="390525" indent="-390525" defTabSz="1042988" eaLnBrk="0" hangingPunct="0">
              <a:defRPr sz="2800">
                <a:solidFill>
                  <a:srgbClr val="000066"/>
                </a:solidFill>
                <a:latin typeface="Arial" pitchFamily="34" charset="0"/>
                <a:cs typeface="Arial" pitchFamily="34" charset="0"/>
              </a:defRPr>
            </a:lvl1pPr>
            <a:lvl2pPr defTabSz="1042988" eaLnBrk="0" hangingPunct="0">
              <a:spcBef>
                <a:spcPct val="20000"/>
              </a:spcBef>
              <a:buFont typeface="Arial" pitchFamily="34" charset="0"/>
              <a:buChar char="–"/>
              <a:defRPr sz="2400">
                <a:solidFill>
                  <a:srgbClr val="000066"/>
                </a:solidFill>
                <a:latin typeface="Arial" pitchFamily="34" charset="0"/>
                <a:cs typeface="Arial" pitchFamily="34" charset="0"/>
              </a:defRPr>
            </a:lvl2pPr>
            <a:lvl3pPr marL="1143000" indent="-228600" defTabSz="1042988" eaLnBrk="0" hangingPunct="0">
              <a:spcBef>
                <a:spcPct val="20000"/>
              </a:spcBef>
              <a:buChar char="•"/>
              <a:defRPr sz="2400">
                <a:solidFill>
                  <a:srgbClr val="000066"/>
                </a:solidFill>
                <a:latin typeface="Arial Narrow" pitchFamily="34" charset="0"/>
                <a:cs typeface="Arial" pitchFamily="34" charset="0"/>
              </a:defRPr>
            </a:lvl3pPr>
            <a:lvl4pPr marL="1600200" indent="-228600" defTabSz="1042988" eaLnBrk="0" hangingPunct="0">
              <a:spcBef>
                <a:spcPct val="20000"/>
              </a:spcBef>
              <a:buChar char="–"/>
              <a:defRPr sz="2400">
                <a:solidFill>
                  <a:srgbClr val="000066"/>
                </a:solidFill>
                <a:latin typeface="Arial Narrow" pitchFamily="34" charset="0"/>
                <a:cs typeface="Arial" pitchFamily="34" charset="0"/>
              </a:defRPr>
            </a:lvl4pPr>
            <a:lvl5pPr marL="2057400" indent="-228600" algn="r" defTabSz="1042988" rtl="1" eaLnBrk="0" hangingPunct="0">
              <a:spcBef>
                <a:spcPct val="20000"/>
              </a:spcBef>
              <a:buChar char="»"/>
              <a:defRPr sz="2300">
                <a:solidFill>
                  <a:srgbClr val="000066"/>
                </a:solidFill>
                <a:latin typeface="Arial" pitchFamily="34" charset="0"/>
                <a:cs typeface="Arial" pitchFamily="34" charset="0"/>
              </a:defRPr>
            </a:lvl5pPr>
            <a:lvl6pPr marL="25146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6pPr>
            <a:lvl7pPr marL="29718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7pPr>
            <a:lvl8pPr marL="34290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8pPr>
            <a:lvl9pPr marL="38862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9pPr>
          </a:lstStyle>
          <a:p>
            <a:pPr lvl="1" eaLnBrk="1" hangingPunct="1">
              <a:spcBef>
                <a:spcPct val="80000"/>
              </a:spcBef>
              <a:buFont typeface="Wingdings" pitchFamily="2" charset="2"/>
              <a:buNone/>
            </a:pPr>
            <a:r>
              <a:rPr lang="en-GB" altLang="en-US" b="1">
                <a:solidFill>
                  <a:srgbClr val="00B050"/>
                </a:solidFill>
              </a:rPr>
              <a:t>√</a:t>
            </a:r>
            <a:r>
              <a:rPr lang="en-GB" altLang="en-US" b="1"/>
              <a:t> </a:t>
            </a:r>
            <a:r>
              <a:rPr lang="en-GB" altLang="en-US"/>
              <a:t>influenced</a:t>
            </a:r>
          </a:p>
          <a:p>
            <a:pPr lvl="1" eaLnBrk="1" hangingPunct="1">
              <a:spcBef>
                <a:spcPct val="80000"/>
              </a:spcBef>
              <a:buFont typeface="Wingdings" pitchFamily="2" charset="2"/>
              <a:buNone/>
            </a:pPr>
            <a:r>
              <a:rPr lang="en-GB" altLang="en-US" b="1">
                <a:solidFill>
                  <a:srgbClr val="00B050"/>
                </a:solidFill>
              </a:rPr>
              <a:t>√</a:t>
            </a:r>
            <a:r>
              <a:rPr lang="en-GB" altLang="en-US">
                <a:solidFill>
                  <a:srgbClr val="00B050"/>
                </a:solidFill>
              </a:rPr>
              <a:t> </a:t>
            </a:r>
            <a:r>
              <a:rPr lang="en-GB" altLang="en-US"/>
              <a:t>prevented from</a:t>
            </a:r>
          </a:p>
          <a:p>
            <a:pPr lvl="1" eaLnBrk="1" hangingPunct="1">
              <a:spcBef>
                <a:spcPct val="80000"/>
              </a:spcBef>
              <a:buFont typeface="Wingdings" pitchFamily="2" charset="2"/>
              <a:buNone/>
            </a:pPr>
            <a:r>
              <a:rPr lang="en-GB" altLang="en-US" b="1">
                <a:solidFill>
                  <a:srgbClr val="00B050"/>
                </a:solidFill>
              </a:rPr>
              <a:t>√</a:t>
            </a:r>
            <a:r>
              <a:rPr lang="en-GB" altLang="en-US"/>
              <a:t> donating funds</a:t>
            </a:r>
          </a:p>
          <a:p>
            <a:pPr lvl="1" eaLnBrk="1" hangingPunct="1">
              <a:spcBef>
                <a:spcPct val="80000"/>
              </a:spcBef>
              <a:buFont typeface="Wingdings" pitchFamily="2" charset="2"/>
              <a:buNone/>
            </a:pPr>
            <a:r>
              <a:rPr lang="en-GB" altLang="en-US" b="1">
                <a:solidFill>
                  <a:srgbClr val="00B050"/>
                </a:solidFill>
              </a:rPr>
              <a:t>√ </a:t>
            </a:r>
            <a:r>
              <a:rPr lang="en-GB" altLang="en-US">
                <a:solidFill>
                  <a:srgbClr val="1E117D"/>
                </a:solidFill>
              </a:rPr>
              <a:t>confident </a:t>
            </a:r>
          </a:p>
          <a:p>
            <a:pPr eaLnBrk="1" hangingPunct="1"/>
            <a:endParaRPr lang="en-GB" altLang="en-US" sz="1800">
              <a:solidFill>
                <a:srgbClr val="1E117D"/>
              </a:solidFill>
            </a:endParaRPr>
          </a:p>
        </p:txBody>
      </p:sp>
      <p:sp>
        <p:nvSpPr>
          <p:cNvPr id="8199" name="Text Box 8"/>
          <p:cNvSpPr txBox="1">
            <a:spLocks noChangeArrowheads="1"/>
          </p:cNvSpPr>
          <p:nvPr/>
        </p:nvSpPr>
        <p:spPr bwMode="auto">
          <a:xfrm>
            <a:off x="4737613" y="2237525"/>
            <a:ext cx="3566106" cy="3305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lIns="0" tIns="0" rIns="0" bIns="0">
            <a:spAutoFit/>
          </a:bodyPr>
          <a:lstStyle>
            <a:lvl1pPr marL="390525" indent="-390525" defTabSz="1042988" eaLnBrk="0" hangingPunct="0">
              <a:defRPr sz="2800">
                <a:solidFill>
                  <a:srgbClr val="000066"/>
                </a:solidFill>
                <a:latin typeface="Arial" pitchFamily="34" charset="0"/>
                <a:cs typeface="Arial" pitchFamily="34" charset="0"/>
              </a:defRPr>
            </a:lvl1pPr>
            <a:lvl2pPr defTabSz="1042988" eaLnBrk="0" hangingPunct="0">
              <a:spcBef>
                <a:spcPct val="20000"/>
              </a:spcBef>
              <a:buFont typeface="Arial" pitchFamily="34" charset="0"/>
              <a:buChar char="–"/>
              <a:defRPr sz="2400">
                <a:solidFill>
                  <a:srgbClr val="000066"/>
                </a:solidFill>
                <a:latin typeface="Arial" pitchFamily="34" charset="0"/>
                <a:cs typeface="Arial" pitchFamily="34" charset="0"/>
              </a:defRPr>
            </a:lvl2pPr>
            <a:lvl3pPr marL="1143000" indent="-228600" defTabSz="1042988" eaLnBrk="0" hangingPunct="0">
              <a:spcBef>
                <a:spcPct val="20000"/>
              </a:spcBef>
              <a:buChar char="•"/>
              <a:defRPr sz="2400">
                <a:solidFill>
                  <a:srgbClr val="000066"/>
                </a:solidFill>
                <a:latin typeface="Arial Narrow" pitchFamily="34" charset="0"/>
                <a:cs typeface="Arial" pitchFamily="34" charset="0"/>
              </a:defRPr>
            </a:lvl3pPr>
            <a:lvl4pPr marL="1600200" indent="-228600" defTabSz="1042988" eaLnBrk="0" hangingPunct="0">
              <a:spcBef>
                <a:spcPct val="20000"/>
              </a:spcBef>
              <a:buChar char="–"/>
              <a:defRPr sz="2400">
                <a:solidFill>
                  <a:srgbClr val="000066"/>
                </a:solidFill>
                <a:latin typeface="Arial Narrow" pitchFamily="34" charset="0"/>
                <a:cs typeface="Arial" pitchFamily="34" charset="0"/>
              </a:defRPr>
            </a:lvl4pPr>
            <a:lvl5pPr marL="2057400" indent="-228600" algn="r" defTabSz="1042988" rtl="1" eaLnBrk="0" hangingPunct="0">
              <a:spcBef>
                <a:spcPct val="20000"/>
              </a:spcBef>
              <a:buChar char="»"/>
              <a:defRPr sz="2300">
                <a:solidFill>
                  <a:srgbClr val="000066"/>
                </a:solidFill>
                <a:latin typeface="Arial" pitchFamily="34" charset="0"/>
                <a:cs typeface="Arial" pitchFamily="34" charset="0"/>
              </a:defRPr>
            </a:lvl5pPr>
            <a:lvl6pPr marL="25146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6pPr>
            <a:lvl7pPr marL="29718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7pPr>
            <a:lvl8pPr marL="34290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8pPr>
            <a:lvl9pPr marL="38862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9pPr>
          </a:lstStyle>
          <a:p>
            <a:pPr lvl="1" eaLnBrk="1" hangingPunct="1">
              <a:spcBef>
                <a:spcPct val="80000"/>
              </a:spcBef>
              <a:buFont typeface="Wingdings" pitchFamily="2" charset="2"/>
              <a:buNone/>
            </a:pPr>
            <a:r>
              <a:rPr lang="en-GB" altLang="en-US" b="1" dirty="0">
                <a:solidFill>
                  <a:srgbClr val="00B050"/>
                </a:solidFill>
              </a:rPr>
              <a:t>√</a:t>
            </a:r>
            <a:r>
              <a:rPr lang="en-GB" altLang="en-US" dirty="0"/>
              <a:t> reassured</a:t>
            </a:r>
          </a:p>
          <a:p>
            <a:pPr lvl="1" eaLnBrk="1" hangingPunct="1">
              <a:spcBef>
                <a:spcPct val="80000"/>
              </a:spcBef>
              <a:buFont typeface="Wingdings" pitchFamily="2" charset="2"/>
              <a:buNone/>
            </a:pPr>
            <a:r>
              <a:rPr lang="en-GB" altLang="en-US" b="1" dirty="0">
                <a:solidFill>
                  <a:srgbClr val="00B050"/>
                </a:solidFill>
              </a:rPr>
              <a:t>√</a:t>
            </a:r>
            <a:r>
              <a:rPr lang="en-GB" altLang="en-US" dirty="0"/>
              <a:t> changing behaviour</a:t>
            </a:r>
          </a:p>
          <a:p>
            <a:pPr lvl="1" eaLnBrk="1" hangingPunct="1">
              <a:spcBef>
                <a:spcPct val="80000"/>
              </a:spcBef>
              <a:buFont typeface="Wingdings" pitchFamily="2" charset="2"/>
              <a:buNone/>
            </a:pPr>
            <a:r>
              <a:rPr lang="en-GB" altLang="en-US" b="1" dirty="0">
                <a:solidFill>
                  <a:srgbClr val="00B050"/>
                </a:solidFill>
              </a:rPr>
              <a:t>√</a:t>
            </a:r>
            <a:r>
              <a:rPr lang="en-GB" altLang="en-US" dirty="0"/>
              <a:t> convinced</a:t>
            </a:r>
          </a:p>
          <a:p>
            <a:pPr lvl="1" eaLnBrk="1" hangingPunct="1">
              <a:spcBef>
                <a:spcPct val="80000"/>
              </a:spcBef>
              <a:buFont typeface="Wingdings" pitchFamily="2" charset="2"/>
              <a:buNone/>
            </a:pPr>
            <a:r>
              <a:rPr lang="en-GB" altLang="en-US" b="1" dirty="0">
                <a:solidFill>
                  <a:srgbClr val="00B050"/>
                </a:solidFill>
              </a:rPr>
              <a:t>√</a:t>
            </a:r>
            <a:r>
              <a:rPr lang="en-GB" altLang="en-US" dirty="0"/>
              <a:t> changed</a:t>
            </a:r>
          </a:p>
          <a:p>
            <a:pPr lvl="1" eaLnBrk="1" hangingPunct="1">
              <a:spcBef>
                <a:spcPct val="80000"/>
              </a:spcBef>
              <a:buFont typeface="Wingdings" pitchFamily="2" charset="2"/>
              <a:buNone/>
            </a:pPr>
            <a:r>
              <a:rPr lang="en-GB" altLang="en-US" b="1" dirty="0">
                <a:solidFill>
                  <a:srgbClr val="00B050"/>
                </a:solidFill>
              </a:rPr>
              <a:t>√</a:t>
            </a:r>
            <a:r>
              <a:rPr lang="en-GB" altLang="en-US" dirty="0"/>
              <a:t> accepting new policy</a:t>
            </a:r>
          </a:p>
          <a:p>
            <a:pPr eaLnBrk="1" hangingPunct="1"/>
            <a:endParaRPr lang="en-GB" altLang="en-US" sz="1800" dirty="0"/>
          </a:p>
        </p:txBody>
      </p:sp>
    </p:spTree>
    <p:extLst>
      <p:ext uri="{BB962C8B-B14F-4D97-AF65-F5344CB8AC3E}">
        <p14:creationId xmlns:p14="http://schemas.microsoft.com/office/powerpoint/2010/main" val="1460988498"/>
      </p:ext>
    </p:extLst>
  </p:cSld>
  <p:clrMapOvr>
    <a:masterClrMapping/>
  </p:clrMapOvr>
  <p:timing>
    <p:tnLst>
      <p:par>
        <p:cTn id="1" dur="indefinite" restart="never" nodeType="tmRoot"/>
      </p:par>
    </p:tnLst>
  </p:timing>
</p:sld>
</file>

<file path=ppt/theme/theme1.xml><?xml version="1.0" encoding="utf-8"?>
<a:theme xmlns:a="http://schemas.openxmlformats.org/drawingml/2006/main" name="master">
  <a:themeElements>
    <a:clrScheme name="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fontScheme name="master">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0000"/>
        </a:solidFill>
        <a:ln w="19050" cap="flat" cmpd="sng" algn="ctr">
          <a:solidFill>
            <a:schemeClr val="tx1"/>
          </a:solidFill>
          <a:prstDash val="solid"/>
          <a:round/>
          <a:headEnd type="none" w="med" len="med"/>
          <a:tailEnd type="none" w="med" len="med"/>
        </a:ln>
        <a:effectLst/>
      </a:spPr>
      <a:bodyPr vert="horz" wrap="square" lIns="0" tIns="0" rIns="0" bIns="0" numCol="1" anchor="t" anchorCtr="0" compatLnSpc="1">
        <a:prstTxWarp prst="textNoShape">
          <a:avLst/>
        </a:prstTxWarp>
      </a:bodyPr>
      <a:lstStyle>
        <a:defPPr marL="390525" marR="0" indent="-390525" algn="l" defTabSz="1042988" rtl="0" eaLnBrk="1" fontAlgn="base" latinLnBrk="0" hangingPunct="1">
          <a:lnSpc>
            <a:spcPct val="100000"/>
          </a:lnSpc>
          <a:spcBef>
            <a:spcPct val="80000"/>
          </a:spcBef>
          <a:spcAft>
            <a:spcPct val="0"/>
          </a:spcAft>
          <a:buClr>
            <a:srgbClr val="1E7FB8"/>
          </a:buClr>
          <a:buSzTx/>
          <a:buFont typeface="Wingdings" pitchFamily="2" charset="2"/>
          <a:buChar char="l"/>
          <a:tabLst/>
          <a:defRPr kumimoji="0" lang="en-GB" sz="2800" b="0" i="0" u="none" strike="noStrike" cap="none" normalizeH="0" baseline="0" smtClean="0">
            <a:ln>
              <a:noFill/>
            </a:ln>
            <a:solidFill>
              <a:srgbClr val="000066"/>
            </a:solidFill>
            <a:effectLst/>
            <a:latin typeface="Arial" pitchFamily="34" charset="0"/>
            <a:cs typeface="Arial" pitchFamily="34" charset="0"/>
          </a:defRPr>
        </a:defPPr>
      </a:lstStyle>
    </a:spDef>
    <a:lnDef>
      <a:spPr bwMode="auto">
        <a:xfrm>
          <a:off x="0" y="0"/>
          <a:ext cx="1" cy="1"/>
        </a:xfrm>
        <a:custGeom>
          <a:avLst/>
          <a:gdLst/>
          <a:ahLst/>
          <a:cxnLst/>
          <a:rect l="0" t="0" r="0" b="0"/>
          <a:pathLst/>
        </a:custGeom>
        <a:solidFill>
          <a:srgbClr val="FF0000"/>
        </a:solidFill>
        <a:ln w="19050" cap="flat" cmpd="sng" algn="ctr">
          <a:solidFill>
            <a:schemeClr val="tx1"/>
          </a:solidFill>
          <a:prstDash val="solid"/>
          <a:round/>
          <a:headEnd type="none" w="med" len="med"/>
          <a:tailEnd type="none" w="med" len="med"/>
        </a:ln>
        <a:effectLst/>
      </a:spPr>
      <a:bodyPr vert="horz" wrap="square" lIns="0" tIns="0" rIns="0" bIns="0" numCol="1" anchor="t" anchorCtr="0" compatLnSpc="1">
        <a:prstTxWarp prst="textNoShape">
          <a:avLst/>
        </a:prstTxWarp>
      </a:bodyPr>
      <a:lstStyle>
        <a:defPPr marL="390525" marR="0" indent="-390525" algn="l" defTabSz="1042988" rtl="0" eaLnBrk="1" fontAlgn="base" latinLnBrk="0" hangingPunct="1">
          <a:lnSpc>
            <a:spcPct val="100000"/>
          </a:lnSpc>
          <a:spcBef>
            <a:spcPct val="80000"/>
          </a:spcBef>
          <a:spcAft>
            <a:spcPct val="0"/>
          </a:spcAft>
          <a:buClr>
            <a:srgbClr val="1E7FB8"/>
          </a:buClr>
          <a:buSzTx/>
          <a:buFont typeface="Wingdings" pitchFamily="2" charset="2"/>
          <a:buChar char="l"/>
          <a:tabLst/>
          <a:defRPr kumimoji="0" lang="en-GB" sz="2800" b="0" i="0" u="none" strike="noStrike" cap="none" normalizeH="0" baseline="0" smtClean="0">
            <a:ln>
              <a:noFill/>
            </a:ln>
            <a:solidFill>
              <a:srgbClr val="000066"/>
            </a:solidFill>
            <a:effectLst/>
            <a:latin typeface="Arial" pitchFamily="34" charset="0"/>
            <a:cs typeface="Arial" pitchFamily="34" charset="0"/>
          </a:defRPr>
        </a:defPPr>
      </a:lstStyle>
    </a:lnDef>
  </a:objectDefaults>
  <a:extraClrSchemeLst>
    <a:extraClrScheme>
      <a:clrScheme name="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master">
  <a:themeElements>
    <a:clrScheme name="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fontScheme name="master">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0000"/>
        </a:solidFill>
        <a:ln w="19050" cap="flat" cmpd="sng" algn="ctr">
          <a:solidFill>
            <a:schemeClr val="tx1"/>
          </a:solidFill>
          <a:prstDash val="solid"/>
          <a:round/>
          <a:headEnd type="none" w="med" len="med"/>
          <a:tailEnd type="none" w="med" len="med"/>
        </a:ln>
        <a:effectLst/>
      </a:spPr>
      <a:bodyPr vert="horz" wrap="square" lIns="0" tIns="0" rIns="0" bIns="0" numCol="1" anchor="t" anchorCtr="0" compatLnSpc="1">
        <a:prstTxWarp prst="textNoShape">
          <a:avLst/>
        </a:prstTxWarp>
      </a:bodyPr>
      <a:lstStyle>
        <a:defPPr marL="390525" marR="0" indent="-390525" algn="l" defTabSz="1042988" rtl="0" eaLnBrk="1" fontAlgn="base" latinLnBrk="0" hangingPunct="1">
          <a:lnSpc>
            <a:spcPct val="100000"/>
          </a:lnSpc>
          <a:spcBef>
            <a:spcPct val="80000"/>
          </a:spcBef>
          <a:spcAft>
            <a:spcPct val="0"/>
          </a:spcAft>
          <a:buClr>
            <a:srgbClr val="1E7FB8"/>
          </a:buClr>
          <a:buSzTx/>
          <a:buFont typeface="Wingdings" pitchFamily="2" charset="2"/>
          <a:buChar char="l"/>
          <a:tabLst/>
          <a:defRPr kumimoji="0" lang="en-GB" sz="2800" b="0" i="0" u="none" strike="noStrike" cap="none" normalizeH="0" baseline="0" smtClean="0">
            <a:ln>
              <a:noFill/>
            </a:ln>
            <a:solidFill>
              <a:srgbClr val="000066"/>
            </a:solidFill>
            <a:effectLst/>
            <a:latin typeface="Arial" pitchFamily="34" charset="0"/>
            <a:cs typeface="Arial" pitchFamily="34" charset="0"/>
          </a:defRPr>
        </a:defPPr>
      </a:lstStyle>
    </a:spDef>
    <a:lnDef>
      <a:spPr bwMode="auto">
        <a:xfrm>
          <a:off x="0" y="0"/>
          <a:ext cx="1" cy="1"/>
        </a:xfrm>
        <a:custGeom>
          <a:avLst/>
          <a:gdLst/>
          <a:ahLst/>
          <a:cxnLst/>
          <a:rect l="0" t="0" r="0" b="0"/>
          <a:pathLst/>
        </a:custGeom>
        <a:solidFill>
          <a:srgbClr val="FF0000"/>
        </a:solidFill>
        <a:ln w="19050" cap="flat" cmpd="sng" algn="ctr">
          <a:solidFill>
            <a:schemeClr val="tx1"/>
          </a:solidFill>
          <a:prstDash val="solid"/>
          <a:round/>
          <a:headEnd type="none" w="med" len="med"/>
          <a:tailEnd type="none" w="med" len="med"/>
        </a:ln>
        <a:effectLst/>
      </a:spPr>
      <a:bodyPr vert="horz" wrap="square" lIns="0" tIns="0" rIns="0" bIns="0" numCol="1" anchor="t" anchorCtr="0" compatLnSpc="1">
        <a:prstTxWarp prst="textNoShape">
          <a:avLst/>
        </a:prstTxWarp>
      </a:bodyPr>
      <a:lstStyle>
        <a:defPPr marL="390525" marR="0" indent="-390525" algn="l" defTabSz="1042988" rtl="0" eaLnBrk="1" fontAlgn="base" latinLnBrk="0" hangingPunct="1">
          <a:lnSpc>
            <a:spcPct val="100000"/>
          </a:lnSpc>
          <a:spcBef>
            <a:spcPct val="80000"/>
          </a:spcBef>
          <a:spcAft>
            <a:spcPct val="0"/>
          </a:spcAft>
          <a:buClr>
            <a:srgbClr val="1E7FB8"/>
          </a:buClr>
          <a:buSzTx/>
          <a:buFont typeface="Wingdings" pitchFamily="2" charset="2"/>
          <a:buChar char="l"/>
          <a:tabLst/>
          <a:defRPr kumimoji="0" lang="en-GB" sz="2800" b="0" i="0" u="none" strike="noStrike" cap="none" normalizeH="0" baseline="0" smtClean="0">
            <a:ln>
              <a:noFill/>
            </a:ln>
            <a:solidFill>
              <a:srgbClr val="000066"/>
            </a:solidFill>
            <a:effectLst/>
            <a:latin typeface="Arial" pitchFamily="34" charset="0"/>
            <a:cs typeface="Arial" pitchFamily="34" charset="0"/>
          </a:defRPr>
        </a:defPPr>
      </a:lstStyle>
    </a:lnDef>
  </a:objectDefaults>
  <a:extraClrSchemeLst>
    <a:extraClrScheme>
      <a:clrScheme name="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366</TotalTime>
  <Words>1979</Words>
  <Application>Microsoft Office PowerPoint</Application>
  <PresentationFormat>On-screen Show (4:3)</PresentationFormat>
  <Paragraphs>231</Paragraphs>
  <Slides>23</Slides>
  <Notes>20</Notes>
  <HiddenSlides>0</HiddenSlides>
  <MMClips>0</MMClips>
  <ScaleCrop>false</ScaleCrop>
  <HeadingPairs>
    <vt:vector size="4" baseType="variant">
      <vt:variant>
        <vt:lpstr>Theme</vt:lpstr>
      </vt:variant>
      <vt:variant>
        <vt:i4>2</vt:i4>
      </vt:variant>
      <vt:variant>
        <vt:lpstr>Slide Titles</vt:lpstr>
      </vt:variant>
      <vt:variant>
        <vt:i4>23</vt:i4>
      </vt:variant>
    </vt:vector>
  </HeadingPairs>
  <TitlesOfParts>
    <vt:vector size="25" baseType="lpstr">
      <vt:lpstr>master</vt:lpstr>
      <vt:lpstr>1_master</vt:lpstr>
      <vt:lpstr>Targeted and Effective Communication SOCO and Stakeholder Analysis </vt:lpstr>
      <vt:lpstr>General objective</vt:lpstr>
      <vt:lpstr>Learning objectives</vt:lpstr>
      <vt:lpstr>PowerPoint Presentation</vt:lpstr>
      <vt:lpstr>Challenge 1</vt:lpstr>
      <vt:lpstr>Tip 1: Get a SOCO</vt:lpstr>
      <vt:lpstr> A SOCO is the:</vt:lpstr>
      <vt:lpstr>Developing a SOCO:</vt:lpstr>
      <vt:lpstr>Complete this sentence…</vt:lpstr>
      <vt:lpstr>PowerPoint Presentation</vt:lpstr>
      <vt:lpstr>PowerPoint Presentation</vt:lpstr>
      <vt:lpstr>Scientists and experts speak like this!</vt:lpstr>
      <vt:lpstr>Tip 2: Get to the point!</vt:lpstr>
      <vt:lpstr>PowerPoint Presentation</vt:lpstr>
      <vt:lpstr>PowerPoint Presentation</vt:lpstr>
      <vt:lpstr>Tip 3: The audience is always thinking…</vt:lpstr>
      <vt:lpstr>A new age</vt:lpstr>
      <vt:lpstr>Stakeholder or audience analysis</vt:lpstr>
      <vt:lpstr>Stakeholder or audience analysis</vt:lpstr>
      <vt:lpstr>Stakeholder or audience analysis</vt:lpstr>
      <vt:lpstr>Stakeholder or audience analysis</vt:lpstr>
      <vt:lpstr>Stakeholder or audience analysis</vt:lpstr>
      <vt:lpstr>PowerPoint Presentation</vt:lpstr>
    </vt:vector>
  </TitlesOfParts>
  <Company>WHO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Emergency risk communications</dc:title>
  <dc:creator>GAMHEWAGE, Gaya Manori</dc:creator>
  <cp:lastModifiedBy>Gomez, Paula</cp:lastModifiedBy>
  <cp:revision>21</cp:revision>
  <dcterms:created xsi:type="dcterms:W3CDTF">2014-07-31T14:26:31Z</dcterms:created>
  <dcterms:modified xsi:type="dcterms:W3CDTF">2014-12-15T14:03:43Z</dcterms:modified>
</cp:coreProperties>
</file>